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comments/comment2.xml" ContentType="application/vnd.openxmlformats-officedocument.presentationml.comments+xml"/>
  <Override PartName="/ppt/ink/ink1.xml" ContentType="application/inkml+xml"/>
  <Override PartName="/ppt/ink/ink2.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2">
  <p:sldMasterIdLst>
    <p:sldMasterId id="2147483648" r:id="rId1"/>
    <p:sldMasterId id="2147483689" r:id="rId2"/>
    <p:sldMasterId id="2147483702" r:id="rId3"/>
  </p:sldMasterIdLst>
  <p:notesMasterIdLst>
    <p:notesMasterId r:id="rId42"/>
  </p:notesMasterIdLst>
  <p:sldIdLst>
    <p:sldId id="587" r:id="rId4"/>
    <p:sldId id="821" r:id="rId5"/>
    <p:sldId id="847" r:id="rId6"/>
    <p:sldId id="860" r:id="rId7"/>
    <p:sldId id="852" r:id="rId8"/>
    <p:sldId id="864" r:id="rId9"/>
    <p:sldId id="848" r:id="rId10"/>
    <p:sldId id="851" r:id="rId11"/>
    <p:sldId id="849" r:id="rId12"/>
    <p:sldId id="850" r:id="rId13"/>
    <p:sldId id="853" r:id="rId14"/>
    <p:sldId id="854" r:id="rId15"/>
    <p:sldId id="855" r:id="rId16"/>
    <p:sldId id="858" r:id="rId17"/>
    <p:sldId id="281" r:id="rId18"/>
    <p:sldId id="859" r:id="rId19"/>
    <p:sldId id="856" r:id="rId20"/>
    <p:sldId id="844" r:id="rId21"/>
    <p:sldId id="838" r:id="rId22"/>
    <p:sldId id="830" r:id="rId23"/>
    <p:sldId id="842" r:id="rId24"/>
    <p:sldId id="823" r:id="rId25"/>
    <p:sldId id="831" r:id="rId26"/>
    <p:sldId id="840" r:id="rId27"/>
    <p:sldId id="839" r:id="rId28"/>
    <p:sldId id="832" r:id="rId29"/>
    <p:sldId id="836" r:id="rId30"/>
    <p:sldId id="843" r:id="rId31"/>
    <p:sldId id="845" r:id="rId32"/>
    <p:sldId id="846" r:id="rId33"/>
    <p:sldId id="649" r:id="rId34"/>
    <p:sldId id="834" r:id="rId35"/>
    <p:sldId id="833" r:id="rId36"/>
    <p:sldId id="824" r:id="rId37"/>
    <p:sldId id="828" r:id="rId38"/>
    <p:sldId id="861" r:id="rId39"/>
    <p:sldId id="862" r:id="rId40"/>
    <p:sldId id="863" r:id="rId41"/>
  </p:sldIdLst>
  <p:sldSz cx="12192000" cy="6858000"/>
  <p:notesSz cx="9144000" cy="6858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1942AA3C-7872-40F0-9373-C48A1D4C9CC5}">
          <p14:sldIdLst>
            <p14:sldId id="587"/>
            <p14:sldId id="821"/>
            <p14:sldId id="847"/>
            <p14:sldId id="860"/>
            <p14:sldId id="852"/>
            <p14:sldId id="864"/>
            <p14:sldId id="848"/>
            <p14:sldId id="851"/>
            <p14:sldId id="849"/>
            <p14:sldId id="850"/>
            <p14:sldId id="853"/>
            <p14:sldId id="854"/>
            <p14:sldId id="855"/>
            <p14:sldId id="858"/>
            <p14:sldId id="281"/>
            <p14:sldId id="859"/>
            <p14:sldId id="856"/>
            <p14:sldId id="844"/>
            <p14:sldId id="838"/>
            <p14:sldId id="830"/>
            <p14:sldId id="842"/>
            <p14:sldId id="823"/>
            <p14:sldId id="831"/>
            <p14:sldId id="840"/>
            <p14:sldId id="839"/>
            <p14:sldId id="832"/>
            <p14:sldId id="836"/>
            <p14:sldId id="843"/>
            <p14:sldId id="845"/>
            <p14:sldId id="846"/>
            <p14:sldId id="649"/>
            <p14:sldId id="834"/>
            <p14:sldId id="833"/>
            <p14:sldId id="824"/>
            <p14:sldId id="828"/>
            <p14:sldId id="861"/>
            <p14:sldId id="862"/>
            <p14:sldId id="863"/>
          </p14:sldIdLst>
        </p14:section>
      </p14:sectionLst>
    </p:ext>
    <p:ext uri="{EFAFB233-063F-42B5-8137-9DF3F51BA10A}">
      <p15:sldGuideLst xmlns:p15="http://schemas.microsoft.com/office/powerpoint/2012/main">
        <p15:guide id="1" orient="horz" pos="1275" userDrawn="1">
          <p15:clr>
            <a:srgbClr val="A4A3A4"/>
          </p15:clr>
        </p15:guide>
        <p15:guide id="2" pos="37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Валентин Тихоненко" initials="ВТ" lastIdx="14" clrIdx="0">
    <p:extLst>
      <p:ext uri="{19B8F6BF-5375-455C-9EA6-DF929625EA0E}">
        <p15:presenceInfo xmlns:p15="http://schemas.microsoft.com/office/powerpoint/2012/main" userId="649ceab6bad6a3e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F8FD"/>
    <a:srgbClr val="092271"/>
    <a:srgbClr val="004486"/>
    <a:srgbClr val="4871F0"/>
    <a:srgbClr val="D6EEFA"/>
    <a:srgbClr val="1992D1"/>
    <a:srgbClr val="CEED13"/>
    <a:srgbClr val="AAC40F"/>
    <a:srgbClr val="CCFF66"/>
    <a:srgbClr val="CCFF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Нет стиля, нет сетки">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Светлый стиль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1FECB4D8-DB02-4DC6-A0A2-4F2EBAE1DC90}" styleName="Средний стиль 1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940675A-B579-460E-94D1-54222C63F5DA}" styleName="Нет стиля, сетка таблиц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3" autoAdjust="0"/>
    <p:restoredTop sz="90662" autoAdjust="0"/>
  </p:normalViewPr>
  <p:slideViewPr>
    <p:cSldViewPr snapToGrid="0">
      <p:cViewPr varScale="1">
        <p:scale>
          <a:sx n="91" d="100"/>
          <a:sy n="91" d="100"/>
        </p:scale>
        <p:origin x="360" y="77"/>
      </p:cViewPr>
      <p:guideLst>
        <p:guide orient="horz" pos="1275"/>
        <p:guide pos="370"/>
      </p:guideLst>
    </p:cSldViewPr>
  </p:slideViewPr>
  <p:notesTextViewPr>
    <p:cViewPr>
      <p:scale>
        <a:sx n="3" d="2"/>
        <a:sy n="3" d="2"/>
      </p:scale>
      <p:origin x="0" y="0"/>
    </p:cViewPr>
  </p:notesTextViewPr>
  <p:sorterViewPr>
    <p:cViewPr varScale="1">
      <p:scale>
        <a:sx n="1" d="1"/>
        <a:sy n="1" d="1"/>
      </p:scale>
      <p:origin x="0" y="-632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commentAuthors" Target="commentAuthors.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8-20T13:57:10.896" idx="1">
    <p:pos x="656" y="1584"/>
    <p:text>Дополнительно добавить, что неблыи задокументированы и связаны с компонентом</p:text>
    <p:extLst>
      <p:ext uri="{C676402C-5697-4E1C-873F-D02D1690AC5C}">
        <p15:threadingInfo xmlns:p15="http://schemas.microsoft.com/office/powerpoint/2012/main" timeZoneBias="-180"/>
      </p:ext>
    </p:extLst>
  </p:cm>
  <p:cm authorId="1" dt="2024-08-20T13:58:07.594" idx="3">
    <p:pos x="1226" y="2590"/>
    <p:text>Возможность формировать шаблон самостоятельно</p:text>
    <p:extLst>
      <p:ext uri="{C676402C-5697-4E1C-873F-D02D1690AC5C}">
        <p15:threadingInfo xmlns:p15="http://schemas.microsoft.com/office/powerpoint/2012/main" timeZoneBias="-180"/>
      </p:ext>
    </p:extLst>
  </p:cm>
  <p:cm authorId="1" dt="2024-08-20T13:59:38.905" idx="4">
    <p:pos x="1171" y="3166"/>
    <p:text>Нужно объяснить как именно</p:text>
    <p:extLst>
      <p:ext uri="{C676402C-5697-4E1C-873F-D02D1690AC5C}">
        <p15:threadingInfo xmlns:p15="http://schemas.microsoft.com/office/powerpoint/2012/main" timeZoneBias="-180"/>
      </p:ext>
    </p:extLst>
  </p:cm>
  <p:cm authorId="1" dt="2024-08-20T14:00:11.047" idx="5">
    <p:pos x="1217" y="3914"/>
    <p:text>Думаю просто интервал времени добавить (кажые 5 сек) + baseline для формирования версий.</p:text>
    <p:extLst>
      <p:ext uri="{C676402C-5697-4E1C-873F-D02D1690AC5C}">
        <p15:threadingInfo xmlns:p15="http://schemas.microsoft.com/office/powerpoint/2012/main" timeZoneBias="-180"/>
      </p:ext>
    </p:extLst>
  </p:cm>
  <p:cm authorId="1" dt="2024-08-20T14:02:14.783" idx="6">
    <p:pos x="2477" y="3461"/>
    <p:text>это будет сложно реализовать (нужна экспертиза)</p:text>
    <p:extLst>
      <p:ext uri="{C676402C-5697-4E1C-873F-D02D1690AC5C}">
        <p15:threadingInfo xmlns:p15="http://schemas.microsoft.com/office/powerpoint/2012/main" timeZoneBias="-180"/>
      </p:ext>
    </p:extLst>
  </p:cm>
  <p:cm authorId="1" dt="2024-08-20T14:02:43.182" idx="7">
    <p:pos x="2462" y="2597"/>
    <p:text>Здесь подразумевается что указана корневая проблема (то есть зинес потребность декомпозированна)</p:text>
    <p:extLst>
      <p:ext uri="{C676402C-5697-4E1C-873F-D02D1690AC5C}">
        <p15:threadingInfo xmlns:p15="http://schemas.microsoft.com/office/powerpoint/2012/main" timeZoneBias="-180"/>
      </p:ext>
    </p:extLst>
  </p:cm>
  <p:cm authorId="1" dt="2024-08-20T14:03:53.883" idx="8">
    <p:pos x="3670" y="2887"/>
    <p:text>Тут нужно перефразиорвать (или вообще убрать этот пункт, имхо, сложно реализовать)</p:text>
    <p:extLst>
      <p:ext uri="{C676402C-5697-4E1C-873F-D02D1690AC5C}">
        <p15:threadingInfo xmlns:p15="http://schemas.microsoft.com/office/powerpoint/2012/main" timeZoneBias="-180"/>
      </p:ext>
    </p:extLst>
  </p:cm>
  <p:cm authorId="1" dt="2024-08-20T14:07:46.434" idx="9">
    <p:pos x="4982" y="3650"/>
    <p:text>Вот это лишнее, на мой взгяляд. Делать корпоративный чат давольно неблагодарное занятие.</p:text>
    <p:extLst>
      <p:ext uri="{C676402C-5697-4E1C-873F-D02D1690AC5C}">
        <p15:threadingInfo xmlns:p15="http://schemas.microsoft.com/office/powerpoint/2012/main" timeZoneBias="-180"/>
      </p:ext>
    </p:extLst>
  </p:cm>
  <p:cm authorId="1" dt="2024-08-20T14:09:25.710" idx="10">
    <p:pos x="5006" y="3305"/>
    <p:text>В моей практике разницу между желаемым и текущим как правило знает сам заказчик. 
Это может быть полезно для стартапов, но у мних совсем другой паттерн взаимодействия с потенциальными пользователлям</p:text>
    <p:extLst>
      <p:ext uri="{C676402C-5697-4E1C-873F-D02D1690AC5C}">
        <p15:threadingInfo xmlns:p15="http://schemas.microsoft.com/office/powerpoint/2012/main" timeZoneBias="-180"/>
      </p:ext>
    </p:extLst>
  </p:cm>
  <p:cm authorId="1" dt="2024-08-20T14:12:05.954" idx="11">
    <p:pos x="7322" y="2942"/>
    <p:text>Здесь бы я предложил расчет стоимости по шаблону предприятия (или по стандартному)  в экселе и т.п.
На мой взгял тут будет определяется то, сколько ресурсов поьребуется для решения проблемы и сразвнивание их с потенциальным рынком, или мнением заказчика по поводу цены решения задачи (торг)</p:text>
    <p:extLst>
      <p:ext uri="{C676402C-5697-4E1C-873F-D02D1690AC5C}">
        <p15:threadingInfo xmlns:p15="http://schemas.microsoft.com/office/powerpoint/2012/main" timeZoneBias="-1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4-08-20T14:15:08.908" idx="12">
    <p:pos x="902" y="2410"/>
    <p:text>Мне кажетсья, будет сложно реализовать), проще просто сводные таблицы, или вообще выход с консоли</p:text>
    <p:extLst>
      <p:ext uri="{C676402C-5697-4E1C-873F-D02D1690AC5C}">
        <p15:threadingInfo xmlns:p15="http://schemas.microsoft.com/office/powerpoint/2012/main" timeZoneBias="-180"/>
      </p:ext>
    </p:extLst>
  </p:cm>
  <p:cm authorId="1" dt="2024-08-20T14:16:02.013" idx="13">
    <p:pos x="2494" y="2417"/>
    <p:text>Вот этот пункт не поняен</p:text>
    <p:extLst>
      <p:ext uri="{C676402C-5697-4E1C-873F-D02D1690AC5C}">
        <p15:threadingInfo xmlns:p15="http://schemas.microsoft.com/office/powerpoint/2012/main" timeZoneBias="-180"/>
      </p:ext>
    </p:extLst>
  </p:cm>
  <p:cm authorId="1" dt="2024-08-20T14:17:41.060" idx="14">
    <p:pos x="6595" y="2827"/>
    <p:text>К оформлению, лучше квадраты расположить в одну линию, так же увеличить их, что бы влезал текст (или сократить текст)</p:text>
    <p:extLst>
      <p:ext uri="{C676402C-5697-4E1C-873F-D02D1690AC5C}">
        <p15:threadingInfo xmlns:p15="http://schemas.microsoft.com/office/powerpoint/2012/main" timeZoneBias="-180"/>
      </p:ext>
    </p:extLst>
  </p:cm>
</p:cmLst>
</file>

<file path=ppt/ink/ink1.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24.27184" units="1/cm"/>
          <inkml:channelProperty channel="Y" name="resolution" value="62.06897" units="1/cm"/>
          <inkml:channelProperty channel="T" name="resolution" value="1" units="1/dev"/>
        </inkml:channelProperties>
      </inkml:inkSource>
      <inkml:timestamp xml:id="ts0" timeString="2024-08-28T15:03:37.648"/>
    </inkml:context>
    <inkml:brush xml:id="br0">
      <inkml:brushProperty name="width" value="0.05292" units="cm"/>
      <inkml:brushProperty name="height" value="0.05292" units="cm"/>
      <inkml:brushProperty name="color" value="#FF0000"/>
    </inkml:brush>
  </inkml:definitions>
  <inkml:trace contextRef="#ctx0" brushRef="#br0">18940 17297 0,'29'0'0,"-29"29"47,0-1-16,0 0-15,0 0 15,28-28 16,0 29-47,1-1 31,-1-28-31,0 0 16,0 28-1,1 1 1,-1-29-16,28 28 31,-56 0-15,29 0-16,-1-28 16,28 29-1,-27 27 1,-1-56-1,29 28 1,27 29 0,-27-29-1,-1 0 1,-27 1 0,27-29-1,-27 0 1,27 0 15,1 28-15,-29-28-1,28 0 17,-27 0-1,-29 28-16,28-28 1</inkml:trace>
  <inkml:trace contextRef="#ctx0" brushRef="#br0" timeOffset="1358.472">18997 17382 0,'0'28'79,"0"1"-64,0-1 16,0 0-31,0 1 32,0-1-17,0 0-15,0 0 32,0 1-17,0-1 16,0 0-31,0 0 32,0 1-1,0-1-15</inkml:trace>
  <inkml:trace contextRef="#ctx0" brushRef="#br0" timeOffset="2065.309">18997 17354 0,'28'0'172,"1"0"-156,27 0-1,-28 0 1,1 0-16,-1 0 31,0 0-31,0 0 31</inkml:trace>
  <inkml:trace contextRef="#ctx0" brushRef="#br0" timeOffset="3877.252">20778 17608 0,'-28'-28'0,"28"0"63,0 0-48,0-1 1,0 1 15,0 0-31,28 28 78,0 0-31,1 0-16,-29 28-15,28-28 0,0 0 15,-28 28-16,0 1 17,0-1-1,0 0 47,0 0-78,0 1 31,0-1 1,0 0-17,-28 0 16,28 1 1,0-1-17,0 0 1,-28 0 0,-1 1-1,29-1 1,-28 0-1,28 0-15,-28-28 16,-1 29 0,29 27 15,-28-27-15,28-1 15,0 0-16</inkml:trace>
  <inkml:trace contextRef="#ctx0" brushRef="#br0" timeOffset="4915.802">20693 18456 0,'0'-28'31,"-85"28"281,85-28-265,29 28 31,-29 28 1</inkml:trace>
  <inkml:trace contextRef="#ctx0" brushRef="#br0" timeOffset="7223.03">21654 18315 0,'29'0'78,"-1"0"-47,0 0-15,-28-28-16,28-1 15,1 1 1,-1 28-16,0-28 15,57-29 1,0 1 0,-29 28-1,29-57 1,0 28 0,-57 29-1,29-29 1,-29 57-16,29-56 15,-1-1 17,1 29-17,-29 0-15,0 0 16,0-29 0,1 29 15,-58 28 63,1 0-48,0 0-30,0 0 0,-1 0-1,1 0 1,0 0-16,-29 0 16,29 0-1,28 28-15,-28-28 16,-29 28-1,29-28 1,0 0-16,28 29 16,28-29 109,0 0-110,1 0 1,-1 0 0,0 0-1,57-57 1,-29 29-1,-27 28-15,-1 0 16,28-28 0,-27 28-1,-29 28 142,0 0-142,0 0 32,0 1-16,0-1 16,0 0-47,0 0 16,0 1-1,0 27-15,0-28 32,0 1-17,0-1-15,0 0 235,0 0-188</inkml:trace>
  <inkml:trace contextRef="#ctx0" brushRef="#br0" timeOffset="17338.445">13739 12521 0,'28'0'282,"0"0"-267,-28-28-15,57 28 16,-29 0-1,1 0-15,27 0 16,29 0 15,-57 0-15,0 0-16,1 0 16,55 0-1,-27 0 1,-29 0-1,29-29 1,-1 29 0,-27 0-1,-29-28-15,28 28 16,28 0 0,29-28-1,-56 28 1,-1 0-1,0 0 1,85-57 0,0 1-1,-28 27 1,0 1-16,-57 0 16,142 0-1,-85-1 1,-29 1-16,29-28 15,56-1 1,-28 0 0,-56 57-1,28-28 1,-29-28 0,-28 56-1,1 0 16,-29-29 94,28 29-93,29-28-17,-29 0-15,28 0 16,29-29 0,-28 57-16,-29-56 15,28-1 1,1 29-1,-29 0 1</inkml:trace>
  <inkml:trace contextRef="#ctx0" brushRef="#br0" timeOffset="18892.463">13852 12521 0,'28'0'47,"-28"-28"-32,29-1 1,-1 1-16,0 28 16,-28-57-1,57 29 1,-29 28-16,-28-28 15,28 0 1,0 28 0</inkml:trace>
  <inkml:trace contextRef="#ctx0" brushRef="#br0" timeOffset="20131.313">13880 12549 0,'0'28'94,"0"1"46,29-29-124,-29 28-1,28 0 32,0-28 156,0 0-15,-28 28-157,0 1 63</inkml:trace>
  <inkml:trace contextRef="#ctx0" brushRef="#br0" timeOffset="42260.725">16198 10712 0,'-28'0'47,"0"28"-31,0-28-1,-29 28-15,0 1 16,29-1-1,28 0 79,28-28 78,-28 28-141,29-28-15,-29 29 15,28-29 79,-28 28-32</inkml:trace>
  <inkml:trace contextRef="#ctx0" brushRef="#br0" timeOffset="48861.158">16255 10797 0,'-28'0'125,"-1"0"-109,1 28 0,0-28-1,0 28 1,-1 0 0,-27 1-1,-1-1 1,1 0-1,27-28 1,1 29-16,28-1 109,0 0-93,0 29 0,0-1-16,0 57 15,0-56 1,0-1 0,28 1-16,-28-29 15,29 0 1,-1-28 15,0 0-15,0 0-1,1 0 1,-1 0-16,57 0 31,-29 0-15,-27 0-1,-1 0 48,0 0-47,-28-56-1,28 27 1,1 29-1</inkml:trace>
  <inkml:trace contextRef="#ctx0" brushRef="#br0" timeOffset="50939.271">16566 10825 0,'0'28'0,"0"0"16,-28 1-1,28-1 1,0 0-1,-29-28-15,29 29 16,0 27 0,-28 1-1,28-1 1,0 1 0,0-29-1,0 28 1,0-27 62,28-29-31,1 0 15,-1 0-30,0 0-1,0 0-16,-28-29-15,29 1 16,-1 0 15,0 28-15,-28-28-16,28 28 16,-28-29-16,0 1 31,0 0-16,0 0 32,0-1-31,0 1-16,-28 28 125,0 0-94,0 0 16,28 28 0,0-56 312,0 0-327,28-29-32,-28 29 31,0 0-31,0-1 31,0 1-15,0 0-1,0-57 1,0 29 0,-28 56-1,-1-57 1,-27 57-1,28 0 32,28 28-15,0 1 14,0-1-14</inkml:trace>
  <inkml:trace contextRef="#ctx0" brushRef="#br0" timeOffset="56946.786">16990 10740 0,'0'-56'31,"0"27"-15,0 1 0,0 56 140,0 1-156,0-1 16,0 28-16,0-27 15,0 27 1,0 29-1,0-57 17,0 1-17,0-1 1,0 0 0,0 0 15,0 1-16,0-1-15,-28 0 16,28 29 0,0-29-1,0-85 157,0 29-156,0 0-1,0 0 1,0-29 0,0 29-1,0 0-15,0-1 16,0-27 0,28 27-1,-28-27 1,28 28-16,-28-29 31,0 29-15,28 28 15,-28 28 219,0 0-234,0 1-16,0-1 15,0 0-15,0 0 16,0 1-1,0-1 1,0 0 0,29 1 31,-29-1-47,0 28 15,56-27 1,-28-1-1,-28 0 1,0-56 93,29 0-109,-29-1 32,0-27-32,28 56 15,-28-28-15,0-1 16,0 1 0,0 0-1,0-1 1,0 1-1,0 0 1,0 0-16,0-1 31,0 1-15,0 0 0,0 0-16,0-1 31,0 1-16,0 0 64,0 0-64,0-1 1,0 1 15</inkml:trace>
  <inkml:trace contextRef="#ctx0" brushRef="#br0" timeOffset="58905.743">17555 10684 0,'-28'0'16,"0"28"15,28 0-16,0 0-15,0 1 16,0-1 15,0 0-15,0 0 0,0 1-1,0-1 16,-29-28-15,29 28-16,0 1 47,0-1 62,29-28-31,-1 0-62,0 0 47,-28-28-48,29 28-15,-1 0 16,0-29 15,0 29 0,-28-28-15,29 28 15,-29-28-15,0-1-1,0 1 1,0 0 31,0 0-31,0-1 30,0 1-14,0 0 46,-29 28-16,1 0-30,0 0 30</inkml:trace>
  <inkml:trace contextRef="#ctx0" brushRef="#br0" timeOffset="60658.497">17951 10768 0,'0'29'15,"0"-1"-15,0 0 16,0 0 0,0 1-1,0-1 16,0 0-15,0 1 0,0-1-1,0 0 1,0 29 0,0-1-1,0-28 1,0 29-1,0-29-15,0 29 32,0-29-17,0-56 79,0-1-78,0 1-1,0 0 1,0 0-16,-28-1 16,28-55-1,0 27 1,0 29-1,0 0 1,0-29 0,0 0-1,0 29 1,0 0 0,0-57 15,28 57 0,-28-29-15,28 57-1,1 0 1,-1 0 0,0 0 30,0 0-14,-28 29 15,0-1-47,0 0 46,0 0-30,0 1 0,0-1 15,0 0-15,0 0 15,0 1-16,-28-29 17,28 28-17,0 0 17,-28-28 30</inkml:trace>
  <inkml:trace contextRef="#ctx0" brushRef="#br0" timeOffset="62140.759">18573 10514 0,'-28'0'62,"-1"0"-46,1 0 0,0 0 15,0 0-15,-1 0-16,29 28 15,0 1 1,-28-29-1,28 28 1,0 0 0,-28-28-1,28 28 1,-28 29 0,28-29 15,-29 0-16,29 1 1,-28 27 0,28 1-1,0-29 1,0 0 0,0 1 15,28-29 63,1 0-79,-1 0 1,0 0-16,-28 28 15,0 0 1,28-28-16,-28 28 16,0 1 31,0-1-16,0 0 16,0 0-16,-28-28-15,0 0 62</inkml:trace>
  <inkml:trace contextRef="#ctx0" brushRef="#br0" timeOffset="130667.837">20326 14725 0,'0'29'63,"0"-1"-47,28 0 15,0-28-31,0 0 15,1 0 1,-1 0 0,29 0-1,-1 0 1,29 0-16,113-56 31,28-1-15,-141 29-1,84-29 1,1 29 0,-85-28-1,-29 27-15,29-27 16,-28-1 0,27 29-1,-27-29 1,56-27-1,-56-1 1,27 0 0,-55 57-1,27-57 1,29 57 15,-57 28-15,57-57-1,56 57 1,-27 0 0,-30 0-1,1 0 1,-28 0 0,28 28-1,-1 29 1,29 56-1,-28 0 1,-28-56 0,-1-1-1,1 29 17,-57-57-32,28 0 15,-28 29 1,28 0-1,1 27 1,-1-27 0,28 56-1,1 85 1,-57-85 0,28-28-1,29 28 1,-29 0-1,-28-57 1,28 1-16,1 28 16,-1 28-1,0 56 17,-28-112-17,28 84 1,-28-28-1,29-56 1,-1-1-16,-28 1 16,28 56-1,0 28 1,-28-28 0,29 57-1,-29-57 1,0-28-1,0-57-15,-29-28 110,-55 0-95,27 0-15,-28 0 16,1 28 0,27-28-16,-28 0 15,-28 0 1,57 0-16,-29 0 16,-28 0-1,0 0 1,84 0-1,-55 0 1,-30 0 0,86 0-1,-28 0 1,27 0 0,-55 0-1,27 0 63,29 28-62,-1-28 0,-27 29-1,-1-29 1,57 28-16,-28-28 15,-28 0 48,-1 0-63,-28 0 16,0 0-1,1 0 1,-29 0-16,-1 0 15,-55 0 1,28 0 0,112 0-1,-56 0 1,-28-28 0,29-57-1,27 85 1,-28-57-1,-28 1 1,85 27 0,0-27-1,-29-1-15,1-56 32,-1-28-17,57 56 1,-57-56-1,57 28 1,-28 56 0,28 1-16,-28-29 15,0-56 1,-1-29 0,29 57-1,-28 57 1,28-29-16,-28-28 15,28 56 1,0-28-16,0 57 16,0-57-1,0 1 17,0 55-17,0-27 1,0 27-1,0-27 1,0 28 0,28-29-1,-28 29 17,0 0 14,-28 28 48,0 0-78,-1 0 31,1 0-16,28 28 31,-28-28 17,28 28-64,0 0 79</inkml:trace>
  <inkml:trace contextRef="#ctx0" brushRef="#br0" timeOffset="134448.351">23181 11475 0,'0'57'0,"0"-29"15,0 28 1,0 1-1,-28-1 1,28-27-16,0 55 16,-29-27-16,29-29 15,-28 57 1,28 56 0,0-112-1,-28 55 1,28-27-16,-28 56 31,28-28-15,-29-29-16,29 1 15,-28 84 1,0-28 0,28-56-1,-29-1-15,29 29 16,-28 0-1,28 0 1,0-29 0,0 1-1,-28 27 1,28-27 15,-28-57 16,28 28-31,0 29-1,0-29-15,0 0 32,-29-28 30,29 29 32,0-1-16,0 0-47,-28-28-15,28 28 31,0 1-32,-28-29-15,28 28 16,0 0 0,0 0-1,0-56 126,-28 0-126,28 0 1,0-1 0,-29 1-1,29 0 1,0 0 0,-28 28-1,28 28 95,0 0-110,0 0 46,0 1-30,0-1 31,0 0-31,28-28 46,1 0-31,-1 0 1,28-28-32,-27 28 15,55 0 1,30-28-1,-58 28 1,-28 0-16,-28-29 16,29 29-1</inkml:trace>
  <inkml:trace contextRef="#ctx0" brushRef="#br0" timeOffset="136628.541">22700 10344 0,'0'29'16,"0"-1"0,0 28-1,0 29 1,0-56-1,0-1-15,0 0 16,0 0 0,0 1-1,0 27 17,0-28-17,0 1 32,0-1-31,-28-28 140</inkml:trace>
  <inkml:trace contextRef="#ctx0" brushRef="#br0" timeOffset="138013.965">22672 10005 0,'0'57'125,"0"-29"-125,28 0 16</inkml:trace>
  <inkml:trace contextRef="#ctx0" brushRef="#br0" timeOffset="139671.826">22842 10316 0,'0'28'0,"0"1"16,0-1 0,0 0-1,0 29 1,0-29 0,0 0-16,0 29 31,0-29 0,0-56 78,0 0-93,0 56 156,0 0-156,0 0 15,0 1 0,0-86 110,0 29-126,0-29-15,0 1 16,28-1 0,-28 29-1,0 84 79,0-27-78,0-1-1,0 0-15,0 1 16,28-1-16,-28 0 31,0 0-31,0 1 31,0-1-15,0 0 15,28-56 188</inkml:trace>
  <inkml:trace contextRef="#ctx0" brushRef="#br0" timeOffset="141146.368">22926 10599 0,'0'-28'47,"0"-1"-16,0 1-15,0 0-1,0-1 1,29 29 15,-1-28-31,0 28 16,1-28 15,-1 28-15,0 0 46,-28 28-15,0 0-16,0 1-15,0-1 0,0 0-1,0 1 1,0-1 15,0 0 16</inkml:trace>
  <inkml:trace contextRef="#ctx0" brushRef="#br0" timeOffset="142887.451">23492 10344 0,'-28'29'16,"-1"-29"0,29 28-1,-28-28 1,28 28 0,0 0-16,-28-28 31,28 29-31,0-1 15,0 0 1,0 1 15,0-1-15,28-28 62,0 0-31,1 0-16,-29-28-15,56-1-1,-56 1 1,57 0 0,-1-29-1,-28 29 1,-28 0-16,29 28 16,-1-29-16,-28 1 31,0 56 31,0 1-46,-28 27-16,28 1 31,0-29-15,0 0-1,0 1-15,0-1 16,0 0 15,0 0-15,0 1-16,0-1 16,0 0 15,0 0-31,0 1 31,56-29-15,-27 0 15,-1 0-15,0 0 30,0 0-14,1-29-1,-29-27-15,28 28-1,0-29 1,-28 29-1,0-29 1,0 29 0,0 0-1,0-1 1,0 1 0,0 0 30,-28 28-30,28-28 0,0-1 31,-28 29-47,-1 0 31,1 0 16,0 0-16,0 0-15</inkml:trace>
  <inkml:trace contextRef="#ctx0" brushRef="#br0" timeOffset="143496.449">23859 10457 0,'0'29'0,"29"-1"16,-29 0-16,0 29 31,0-29-31,28-28 16,0 85-1,0-85 1,1 28 0,-1 0-1,0-28 16,0 0 1,1 0-1,-29-28 0,0 0 0</inkml:trace>
  <inkml:trace contextRef="#ctx0" brushRef="#br0" timeOffset="145126.797">24283 10203 0,'0'28'0,"0"1"0,0-1 16,0 28-1,0-27-15,0 27 16,0 57-1,0 29 1,0-1 15,0-85-31,0 86 32,0-29-17,0-57 1,0-84 93,0 0-93,0-29-16,0-27 15,-28 27 1,28-28-16,0-28 16,0 28-1,0-28 1,0 57 15,0-29-31,28 0 31,1 57-15,-1 28 0,-28-28-1,28 28 1,-28 28 15,28-28-15,1 28-1,-29 0 1,0 1 0,0-1 15,0 0-15,0 0 30,0 1-14,0-1-17,0 0 63,-29-28-46,29 29-17,-28-29 1,0 0 62</inkml:trace>
  <inkml:trace contextRef="#ctx0" brushRef="#br0" timeOffset="146482.166">24764 10175 0,'-28'0'94,"28"56"-94,-29 1 31,29-29-31,0 0 31,0 1-31,-28-29 16,28 28 0,28-28 93,1 28-109,-1 0 16,0-28-1,-28 29-15,57-1 16,-29 0-1,-28 1 17,0-1-1,0 0 31,-28-28-46,-1 0 62,1 0 0,0 0-31,0 0-31,-1 0-1,29 28 64</inkml:trace>
  <inkml:trace contextRef="#ctx0" brushRef="#br0" timeOffset="8402.45">5654 11786 0,'0'-28'0,"0"-1"16,0 1 15,-57 28-31,1-28 16,-29 0-1,-28-29-15,56 29 16,-225-85 0,84 0-1,85 84 1,0-27-16,0 28 16,-57-85-1,29 56 16,56 57-15,-28 0 0,28 0-1,0 0 1,57 0-16,-29 28 16,-84 57-1,28-28 1,85-1-1,-57 1 1,57 27 0,-29-27-1,29-29 1,-29 29 0,1-1 15,27-56-16,29 29-15,-28-1 16,0 28 0,0 1-1,28-29 1,-29 29 0,29-114 265,-28 57-281,28-56 15,0 27-15,0 1 32,0 56 233,0 57-265,0-57 16,0 29-16,0-29 31,0-56 141,-28-29-141,28 1-15,0 28-16,-29-1 16,29-84-1,0 29-15,-28-58 31,28 86-15,0 27 15,0 1-15,0 56 109,0 29-109,0-29-1,0 57 1,0 0-1,0-29-15,0 1 16,0 56 0,28 0-1,-28-85 17,29-28 93,27-28-94,29 0-31,-57-1 15,57 1 1,-28 0-16,-1 0 16,1 28-1,-1-29-15,1 1 16,-1 0 0</inkml:trace>
  <inkml:trace contextRef="#ctx0" brushRef="#br0" timeOffset="9653.168">5682 11758 0,'-28'-29'16,"28"1"0,-28 0-16,28 0 15,-29-1 1,1 1 0,-28-28-1,-1-29 1,57 56-1,-57-55 1,29-29 0,28 141 93</inkml:trace>
  <inkml:trace contextRef="#ctx0" brushRef="#br0" timeOffset="10409.079">5739 11927 0,'-29'0'32,"29"-28"-17,-28 28 17,0 0-32,0 0 15,-29 0-15,1-28 16,-58 28-1,30 0 1,-1-29 0,0 29-1,-28 0 1,56 0 0,29 0-16</inkml:trace>
  <inkml:trace contextRef="#ctx0" brushRef="#br0" timeOffset="23563.08">7576 11729 0,'0'29'31,"0"-1"-15,0 0-1,0 0 1,0 1-1,0-1 1,0 0 0,0 0 15,0 1 0,0-1 16,0 0-31,0 1 46,0-1-46,0 0-1,0 0 1,0 1 15,0-1 32,0 0-48,0 0-15,0 1 16,0-1 0,0 0 124,0 0-46,0 1-31</inkml:trace>
  <inkml:trace contextRef="#ctx0" brushRef="#br0" timeOffset="25754.664">7774 12266 0,'28'0'78,"1"0"-62,-1 0-1,0 0 32,0 0-31,1 0 31,-29-28-47,28 28 15,-28-28-15,0 0 32,28 28-17,-28-29 1,0 1 15,0 0 32,28 28-63,-28-28 31,0-1 16,-28 29 78,0 0-78,28 29-32,-28-29 1,28 28 15,-29-28 0,1 28-15,28 0 15,-28 1 16,28-1-16,0 0 1,0 0 46,0 1-31,28-29 46,0 0-46,1 0 63,-1 0-64,0 0 1,0 0-15,1 0 61</inkml:trace>
  <inkml:trace contextRef="#ctx0" brushRef="#br0" timeOffset="28341.767">8283 12182 0,'0'28'109,"-28"0"-93,28 0 15,0 1 0,-29-29 32,58 0 171,-1 0-202,0 0-17,0 0 48,-28-29-48,0 1 17,0 0-17,0 0 16,0-1 32,0 1-16,0 56 78,-28-28-110,28 29 1,-28-29 0,28 28-1,0 0 17,0-56 124,0 0-125,28 28 32,-28 28-1,0 0-46,0 0 31,0 1-1,0-1 1,0 0-31,0 0 15,0 1 47,0-1-62,0 0 125,-28-28-110,0 0 31,-1 0-30,1 0 14,0 0-14,28 29-32,-28-29 15,-1 0 32,29 28 31</inkml:trace>
  <inkml:trace contextRef="#ctx0" brushRef="#br0" timeOffset="30070.095">8735 12097 0,'-28'0'31,"0"0"-15,-1 0-1,1 0 63,28 28-78,-28-28 16,28 28 15,0 1-15,0-1 0,-28-28 15,28 28-16,0 0 17,0 1 15,0-1-16,28-28 47,0 0-31,0 0 0,-28-28-16,29 28-31,-1 0 31,-28-29-15,0 1 15,28 28-31,0 0 16,-28-28 15,0 0 0,0-1 16</inkml:trace>
  <inkml:trace contextRef="#ctx0" brushRef="#br0" timeOffset="30678.515">8735 12153 0,'28'0'47,"-28"29"78,0-1-125,0 0 47,0 0-31,29 1 15,-1-29 16,-28 28-16,28-28 16</inkml:trace>
  <inkml:trace contextRef="#ctx0" brushRef="#br0" timeOffset="31794.265">9131 12040 0,'-28'0'47,"-1"0"-16,29 29-15,-28-1 15,28 0 1,0 0-1,-28 1-16,28-1 1,0 0 15,0 0 1,0 1 30,0-1-31,28-28 16,0 0 31,1 0-62,-1 0 46,0 0-30,1 0-1</inkml:trace>
  <inkml:trace contextRef="#ctx0" brushRef="#br0" timeOffset="33691.747">9357 12097 0,'0'28'32,"0"0"-1,0 1-31,0-1 16,0 0 30,0 0-30,0 1 47,0-1-48,0 0 1,0 0 15,0 1-31,28-29 16,1 0 31,-1 0-32,0 0 16,0 0 1,1 0-17,-29-29 17,28 29-17,-28-28 1,28 0-1,-28 0 1,29 28 0,-29-29-16,0 1 31,0 0 0,0 0 16,0-1-31,28-27-16,-28 28 15,0-1 1,28 29 15,-28-28-15,0 56 124,0 1-124,0-1 15,0 0 1,0 0-17,0 1 16,0-1-15,0 0 0,0 0-1,0 29 1,0-29-16,0 29 31,0-1-15,0-27-16,0 27 31,0-28-15,0 1-1,0-1 17,-28-28 30,0 0-15,-1 0-47,1 0 31,0 0-15,-1 0-16,1 0 15,0 0 1,0 0 0</inkml:trace>
  <inkml:trace contextRef="#ctx0" brushRef="#br0" timeOffset="35213.836">10149 12125 0,'-29'0'125,"29"28"-109,0 1-1,0-1 1,-28-28 0,28 85 15,-28-85 0,28 28-15,28-28 156,0 28-126,-28 0-30,29 1 15,-29-1-31,0 0 47,0 1-31,0-1-1,0 0 17,0 0-17,-29-28 17</inkml:trace>
  <inkml:trace contextRef="#ctx0" brushRef="#br0" timeOffset="37200.241">10375 12097 0,'0'28'0,"0"0"16,0 29 0,0-29 15,0 0-16,0 1-15,0-1 94,28-28 47,0 0-126,29-28 1,-29 28 0,29-29-1,-29 1 1,0 28 0,-28-28-1,0 0 16,0-1 1,0 58 108,0-1-140,0 0 47,0 0-31,0 1 31,0-1-47,0 0 15,0 0 1,0 1 0,0-1-1,0 0 1,0 1 15,0-1 110,0 0-94,-28-28-32,28 28-15,-28 1 16,28-1-1,-29-28 1,1 28 0,28 0-16,-56 1 31,56-1-15,-29-28-1,29 28-15</inkml:trace>
  <inkml:trace contextRef="#ctx0" brushRef="#br0" timeOffset="39303.827">11053 12238 0,'-28'0'125,"0"0"-110,0 28 48,28 1-32,28-1 141,-28 0-125,0 0-16,226 170 485,-226-169-501,28-29 1,-28 28 0,0 0 30,0 0 33,0 1-33,-28-29-14,0 0-17,-1 0 17,29 28-32,-28-28 15,0 0 1,0 0-1,-29 28 1,29-28 31</inkml:trace>
</inkml:ink>
</file>

<file path=ppt/ink/ink2.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24.27184" units="1/cm"/>
          <inkml:channelProperty channel="Y" name="resolution" value="62.06897" units="1/cm"/>
          <inkml:channelProperty channel="T" name="resolution" value="1" units="1/dev"/>
        </inkml:channelProperties>
      </inkml:inkSource>
      <inkml:timestamp xml:id="ts0" timeString="2024-08-28T15:14:16.245"/>
    </inkml:context>
    <inkml:brush xml:id="br0">
      <inkml:brushProperty name="width" value="0.05292" units="cm"/>
      <inkml:brushProperty name="height" value="0.05292" units="cm"/>
      <inkml:brushProperty name="color" value="#FF0000"/>
    </inkml:brush>
  </inkml:definitions>
  <inkml:trace contextRef="#ctx0" brushRef="#br0">24707 10090 0,'-56'141'391,"56"-112"-376,0-1 1,-28 0-1,28 0 1,0-56 125,0 0-141,0 0 15,0-1 1,0 1-16,0 0 16,0-29-1,0 1 1,0-1-1,0 29 1,28 0-16,0-1 16,-28 1-1,28 28 1,1 0 15,-29 28-15,0 1 15,0-1-15,0 0-1,0 1 32,0-1-16,0 0 32,0 0-32,28-28 266,-28-28-63,0 0-218,0 0 0,0-29-1,0 29 1,0-1 0,0 1-1,0 56 79,0 1-63,0-1-15,0 0-1,0 1 48,0-1-16,0 0 15,0 0-46,0 1 15,0-1-15,0 0 15,0 0 47,-28 1-15,-1-29-32</inkml:trace>
  <inkml:trace contextRef="#ctx0" brushRef="#br0" timeOffset="1394.938">25103 10231 0,'0'-28'110,"0"0"-79,0 0-15,0-1 30,0 1-14,0 0 30,-28 28-15,0 0-31,-1 0-1,1 0 17,0 0 30,0 28-46,28 0-1,-29-28 1,29 29 15,0-1 0,0 0-31,0 0 47,0 1-47,0-1 47,0 0-31,0 0-1,29-28 17,-1 0 15,0 0-1,0 0-14,1 0 15,-1 0-47,0 0 31</inkml:trace>
  <inkml:trace contextRef="#ctx0" brushRef="#br0" timeOffset="2357.611">25442 10090 0,'-28'0'16,"0"28"15,0-28-15,-1 0-1,29 57 1,0-29 15,29-28 79,-29 28-95,28 29-15,0-1 32,-28-27-32,0-1 15,0 0 1,0 0 31,0 1-32,0-1 17,-28-28-1,0 0-16</inkml:trace>
  <inkml:trace contextRef="#ctx0" brushRef="#br0" timeOffset="3277.615">25725 10062 0,'-28'0'47,"28"28"-31,0 0-1,-28-28 1,28 29 0,0-1-16,0 0 15,-29 29 1,29-29 15,0 0-15,0 0-16,0 29 31</inkml:trace>
  <inkml:trace contextRef="#ctx0" brushRef="#br0" timeOffset="3684.321">25725 9779 0</inkml:trace>
  <inkml:trace contextRef="#ctx0" brushRef="#br0" timeOffset="5205.006">26008 9977 0,'-28'28'16,"28"1"-1,0-1-15,-29 28 16,29-27 0,-28-29-1,28 28-15,0 0 16,28-28 140,1 0-125,-1 0-31,0 0 16,0 0 0,1 0-16,-1 0 15,0-28 1,-28 0 15,0-1 0,0 1 16,0 56 219,0 1-250,0 27-1,0 1 1,0-29-1,0 0-15,28-28 32,-28 28-1,-28 1 63,0-29-79,0 28 32,-1-28 0</inkml:trace>
  <inkml:trace contextRef="#ctx0" brushRef="#br0" timeOffset="6390.523">26375 9949 0,'0'28'62,"0"0"-62,0 1 16,0-1-1,0 0 1,0 0-16,0 1 16,0-1-1,-28 0 16,28 0-15,0-56 140,28 0-156,-28 0 16,29-57 0,55 0-1,-27 0 1,28 29-16,-57 27 15,0-27 1,29 28-16,-29 28 16,-28 28 31,0 0-32,0 0 1,0 29-1,-28-29 1,28 0 0,0 1-16,0-1 15,-28 0 1,28 29 0,0-29 30</inkml:trace>
  <inkml:trace contextRef="#ctx0" brushRef="#br0" timeOffset="8097.136">24453 10288 0,'0'28'63,"28"-28"-32,-28 28-15,0 1-16,29 27 15,-29 1 1,28 84 0,-28-56-1,0-29-15,28 1 16,0-57 15,1 0 47,-29-28-47,56-1-15,-56 1-16,57-28 16,-29 27-1,-28-27 1,0 28 0,28 28 15,-28-29 0,28 1-15,-28 0-16,29-1 15,-29 1 1,28 28 0,-28-28 30</inkml:trace>
</inkml:ink>
</file>

<file path=ppt/media/image1.png>
</file>

<file path=ppt/media/image10.png>
</file>

<file path=ppt/media/image11.png>
</file>

<file path=ppt/media/image12.png>
</file>

<file path=ppt/media/image13.png>
</file>

<file path=ppt/media/image14.png>
</file>

<file path=ppt/media/image16.jpeg>
</file>

<file path=ppt/media/image18.png>
</file>

<file path=ppt/media/image19.jpeg>
</file>

<file path=ppt/media/image2.png>
</file>

<file path=ppt/media/image20.jpeg>
</file>

<file path=ppt/media/image21.png>
</file>

<file path=ppt/media/image22.png>
</file>

<file path=ppt/media/image23.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DA7264B5-649A-4CC9-84C2-93C37488E299}" type="datetimeFigureOut">
              <a:rPr lang="ru-RU" smtClean="0"/>
              <a:t>28.08.2024</a:t>
            </a:fld>
            <a:endParaRPr lang="ru-RU"/>
          </a:p>
        </p:txBody>
      </p:sp>
      <p:sp>
        <p:nvSpPr>
          <p:cNvPr id="4" name="Образ слайда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815C62B2-6A9E-4BA0-9337-C123881E7E56}" type="slidenum">
              <a:rPr lang="ru-RU" smtClean="0"/>
              <a:t>‹#›</a:t>
            </a:fld>
            <a:endParaRPr lang="ru-RU"/>
          </a:p>
        </p:txBody>
      </p:sp>
    </p:spTree>
    <p:extLst>
      <p:ext uri="{BB962C8B-B14F-4D97-AF65-F5344CB8AC3E}">
        <p14:creationId xmlns:p14="http://schemas.microsoft.com/office/powerpoint/2010/main" val="15061047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p1: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1" name="Google Shape;981;p1:notes"/>
          <p:cNvSpPr txBox="1">
            <a:spLocks noGrp="1"/>
          </p:cNvSpPr>
          <p:nvPr>
            <p:ph type="body" idx="1"/>
          </p:nvPr>
        </p:nvSpPr>
        <p:spPr>
          <a:xfrm>
            <a:off x="914400" y="3300412"/>
            <a:ext cx="7315200" cy="270033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82" name="Google Shape;982;p1:notes"/>
          <p:cNvSpPr txBox="1">
            <a:spLocks noGrp="1"/>
          </p:cNvSpPr>
          <p:nvPr>
            <p:ph type="sldNum" idx="12"/>
          </p:nvPr>
        </p:nvSpPr>
        <p:spPr>
          <a:xfrm>
            <a:off x="5179484" y="6513910"/>
            <a:ext cx="3962400" cy="34409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4E4295F8-C2C9-49E3-B704-0A0352D73772}" type="slidenum">
              <a:rPr lang="ru-RU" smtClean="0"/>
              <a:t>5</a:t>
            </a:fld>
            <a:endParaRPr lang="ru-RU"/>
          </a:p>
        </p:txBody>
      </p:sp>
    </p:spTree>
    <p:extLst>
      <p:ext uri="{BB962C8B-B14F-4D97-AF65-F5344CB8AC3E}">
        <p14:creationId xmlns:p14="http://schemas.microsoft.com/office/powerpoint/2010/main" val="3301213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4E4295F8-C2C9-49E3-B704-0A0352D73772}" type="slidenum">
              <a:rPr lang="ru-RU" smtClean="0"/>
              <a:t>6</a:t>
            </a:fld>
            <a:endParaRPr lang="ru-RU"/>
          </a:p>
        </p:txBody>
      </p:sp>
    </p:spTree>
    <p:extLst>
      <p:ext uri="{BB962C8B-B14F-4D97-AF65-F5344CB8AC3E}">
        <p14:creationId xmlns:p14="http://schemas.microsoft.com/office/powerpoint/2010/main" val="20063600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9" name="Google Shape;389;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
        <p:cNvGrpSpPr/>
        <p:nvPr/>
      </p:nvGrpSpPr>
      <p:grpSpPr>
        <a:xfrm>
          <a:off x="0" y="0"/>
          <a:ext cx="0" cy="0"/>
          <a:chOff x="0" y="0"/>
          <a:chExt cx="0" cy="0"/>
        </a:xfrm>
      </p:grpSpPr>
      <p:sp>
        <p:nvSpPr>
          <p:cNvPr id="980" name="Google Shape;980;p1:notes"/>
          <p:cNvSpPr>
            <a:spLocks noGrp="1" noRot="1" noChangeAspect="1"/>
          </p:cNvSpPr>
          <p:nvPr>
            <p:ph type="sldImg" idx="2"/>
          </p:nvPr>
        </p:nvSpPr>
        <p:spPr>
          <a:xfrm>
            <a:off x="2514600" y="857250"/>
            <a:ext cx="4114800" cy="2314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1" name="Google Shape;981;p1:notes"/>
          <p:cNvSpPr txBox="1">
            <a:spLocks noGrp="1"/>
          </p:cNvSpPr>
          <p:nvPr>
            <p:ph type="body" idx="1"/>
          </p:nvPr>
        </p:nvSpPr>
        <p:spPr>
          <a:xfrm>
            <a:off x="914400" y="3300412"/>
            <a:ext cx="7315200" cy="2700338"/>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82" name="Google Shape;982;p1:notes"/>
          <p:cNvSpPr txBox="1">
            <a:spLocks noGrp="1"/>
          </p:cNvSpPr>
          <p:nvPr>
            <p:ph type="sldNum" idx="12"/>
          </p:nvPr>
        </p:nvSpPr>
        <p:spPr>
          <a:xfrm>
            <a:off x="5179484" y="6513910"/>
            <a:ext cx="3962400" cy="34409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ru-RU"/>
              <a:t>31</a:t>
            </a:fld>
            <a:endParaRPr/>
          </a:p>
        </p:txBody>
      </p:sp>
    </p:spTree>
    <p:extLst>
      <p:ext uri="{BB962C8B-B14F-4D97-AF65-F5344CB8AC3E}">
        <p14:creationId xmlns:p14="http://schemas.microsoft.com/office/powerpoint/2010/main" val="344309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Research hypothesis is that a usage of compact system of models of methodology complex activity allows to create a</a:t>
            </a:r>
            <a:r>
              <a:rPr lang="ru-RU" dirty="0"/>
              <a:t> </a:t>
            </a:r>
            <a:r>
              <a:rPr lang="en-US" dirty="0"/>
              <a:t>cost effective </a:t>
            </a:r>
            <a:endParaRPr lang="ru-RU" dirty="0"/>
          </a:p>
        </p:txBody>
      </p:sp>
      <p:sp>
        <p:nvSpPr>
          <p:cNvPr id="4" name="Номер слайда 3"/>
          <p:cNvSpPr>
            <a:spLocks noGrp="1"/>
          </p:cNvSpPr>
          <p:nvPr>
            <p:ph type="sldNum" sz="quarter" idx="5"/>
          </p:nvPr>
        </p:nvSpPr>
        <p:spPr/>
        <p:txBody>
          <a:bodyPr/>
          <a:lstStyle/>
          <a:p>
            <a:fld id="{4E4295F8-C2C9-49E3-B704-0A0352D73772}" type="slidenum">
              <a:rPr lang="ru-RU" smtClean="0"/>
              <a:t>36</a:t>
            </a:fld>
            <a:endParaRPr lang="ru-RU"/>
          </a:p>
        </p:txBody>
      </p:sp>
    </p:spTree>
    <p:extLst>
      <p:ext uri="{BB962C8B-B14F-4D97-AF65-F5344CB8AC3E}">
        <p14:creationId xmlns:p14="http://schemas.microsoft.com/office/powerpoint/2010/main" val="32877122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Research hypothesis is that a usage of compact system of models of methodology complex activity allows to create a</a:t>
            </a:r>
            <a:r>
              <a:rPr lang="ru-RU" dirty="0"/>
              <a:t> </a:t>
            </a:r>
            <a:r>
              <a:rPr lang="en-US" dirty="0"/>
              <a:t>cost effective </a:t>
            </a:r>
            <a:endParaRPr lang="ru-RU" dirty="0"/>
          </a:p>
        </p:txBody>
      </p:sp>
      <p:sp>
        <p:nvSpPr>
          <p:cNvPr id="4" name="Номер слайда 3"/>
          <p:cNvSpPr>
            <a:spLocks noGrp="1"/>
          </p:cNvSpPr>
          <p:nvPr>
            <p:ph type="sldNum" sz="quarter" idx="5"/>
          </p:nvPr>
        </p:nvSpPr>
        <p:spPr/>
        <p:txBody>
          <a:bodyPr/>
          <a:lstStyle/>
          <a:p>
            <a:fld id="{4E4295F8-C2C9-49E3-B704-0A0352D73772}" type="slidenum">
              <a:rPr lang="ru-RU" smtClean="0"/>
              <a:t>37</a:t>
            </a:fld>
            <a:endParaRPr lang="ru-RU"/>
          </a:p>
        </p:txBody>
      </p:sp>
    </p:spTree>
    <p:extLst>
      <p:ext uri="{BB962C8B-B14F-4D97-AF65-F5344CB8AC3E}">
        <p14:creationId xmlns:p14="http://schemas.microsoft.com/office/powerpoint/2010/main" val="2329157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5"/>
          </p:nvPr>
        </p:nvSpPr>
        <p:spPr/>
        <p:txBody>
          <a:bodyPr/>
          <a:lstStyle/>
          <a:p>
            <a:fld id="{4E4295F8-C2C9-49E3-B704-0A0352D73772}" type="slidenum">
              <a:rPr lang="ru-RU" smtClean="0"/>
              <a:t>38</a:t>
            </a:fld>
            <a:endParaRPr lang="ru-RU"/>
          </a:p>
        </p:txBody>
      </p:sp>
    </p:spTree>
    <p:extLst>
      <p:ext uri="{BB962C8B-B14F-4D97-AF65-F5344CB8AC3E}">
        <p14:creationId xmlns:p14="http://schemas.microsoft.com/office/powerpoint/2010/main" val="173886462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Титульный слайд">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9" name="Рисунок 8">
            <a:extLst>
              <a:ext uri="{FF2B5EF4-FFF2-40B4-BE49-F238E27FC236}">
                <a16:creationId xmlns:a16="http://schemas.microsoft.com/office/drawing/2014/main" id="{A02794EE-810C-4708-AD85-EE850E167BF4}"/>
              </a:ext>
            </a:extLst>
          </p:cNvPr>
          <p:cNvPicPr>
            <a:picLocks noChangeAspect="1"/>
          </p:cNvPicPr>
          <p:nvPr userDrawn="1"/>
        </p:nvPicPr>
        <p:blipFill>
          <a:blip r:embed="rId3"/>
          <a:stretch>
            <a:fillRect/>
          </a:stretch>
        </p:blipFill>
        <p:spPr>
          <a:xfrm>
            <a:off x="0" y="7729"/>
            <a:ext cx="12192000" cy="6842542"/>
          </a:xfrm>
          <a:prstGeom prst="rect">
            <a:avLst/>
          </a:prstGeom>
        </p:spPr>
      </p:pic>
      <p:sp>
        <p:nvSpPr>
          <p:cNvPr id="7" name="Заголовок 3"/>
          <p:cNvSpPr>
            <a:spLocks noGrp="1"/>
          </p:cNvSpPr>
          <p:nvPr>
            <p:ph type="ctrTitle" hasCustomPrompt="1"/>
          </p:nvPr>
        </p:nvSpPr>
        <p:spPr>
          <a:xfrm>
            <a:off x="4029075" y="2314575"/>
            <a:ext cx="7655434" cy="1881188"/>
          </a:xfrm>
          <a:prstGeom prst="rect">
            <a:avLst/>
          </a:prstGeom>
        </p:spPr>
        <p:txBody>
          <a:bodyPr anchor="b">
            <a:normAutofit/>
          </a:bodyPr>
          <a:lstStyle>
            <a:lvl1pPr algn="r">
              <a:defRPr lang="ru-RU" dirty="0">
                <a:solidFill>
                  <a:schemeClr val="bg1"/>
                </a:solidFill>
                <a:latin typeface="DINPro-Bold" panose="02000503030000020004" pitchFamily="50" charset="0"/>
              </a:defRPr>
            </a:lvl1pPr>
          </a:lstStyle>
          <a:p>
            <a:pPr algn="l"/>
            <a:r>
              <a:rPr lang="ru-RU" dirty="0">
                <a:latin typeface="DINPro-Light" panose="02000504040000020003" pitchFamily="50" charset="0"/>
              </a:rPr>
              <a:t>ОБРАЗЕЦ ЗАГОЛОВКА</a:t>
            </a:r>
          </a:p>
        </p:txBody>
      </p:sp>
      <p:sp>
        <p:nvSpPr>
          <p:cNvPr id="8" name="Подзаголовок 4"/>
          <p:cNvSpPr>
            <a:spLocks noGrp="1"/>
          </p:cNvSpPr>
          <p:nvPr>
            <p:ph type="subTitle" idx="1"/>
          </p:nvPr>
        </p:nvSpPr>
        <p:spPr>
          <a:xfrm>
            <a:off x="4029075" y="4525183"/>
            <a:ext cx="7655434" cy="1368398"/>
          </a:xfrm>
          <a:prstGeom prst="rect">
            <a:avLst/>
          </a:prstGeom>
        </p:spPr>
        <p:txBody>
          <a:bodyPr/>
          <a:lstStyle>
            <a:lvl1pPr marL="0" indent="0">
              <a:buNone/>
              <a:defRPr>
                <a:solidFill>
                  <a:schemeClr val="bg1"/>
                </a:solidFill>
              </a:defRPr>
            </a:lvl1pPr>
          </a:lstStyle>
          <a:p>
            <a:pPr algn="l"/>
            <a:r>
              <a:rPr lang="ru-RU" dirty="0">
                <a:latin typeface="DINPro-Regular" panose="02000503030000020004" pitchFamily="50" charset="0"/>
              </a:rPr>
              <a:t>Образец подзаголовка</a:t>
            </a:r>
          </a:p>
        </p:txBody>
      </p:sp>
      <p:sp>
        <p:nvSpPr>
          <p:cNvPr id="16" name="Дата 3"/>
          <p:cNvSpPr>
            <a:spLocks noGrp="1"/>
          </p:cNvSpPr>
          <p:nvPr>
            <p:ph type="dt" sz="half" idx="2"/>
          </p:nvPr>
        </p:nvSpPr>
        <p:spPr>
          <a:xfrm>
            <a:off x="9520699" y="6296937"/>
            <a:ext cx="913141" cy="355362"/>
          </a:xfrm>
          <a:prstGeom prst="rect">
            <a:avLst/>
          </a:prstGeom>
        </p:spPr>
        <p:txBody>
          <a:bodyPr/>
          <a:lstStyle>
            <a:lvl1pPr>
              <a:defRPr sz="1200">
                <a:solidFill>
                  <a:schemeClr val="bg1">
                    <a:lumMod val="65000"/>
                  </a:schemeClr>
                </a:solidFill>
                <a:latin typeface="DINPro-Regular" panose="02000503030000020004" pitchFamily="50" charset="0"/>
              </a:defRPr>
            </a:lvl1pPr>
          </a:lstStyle>
          <a:p>
            <a:fld id="{B0584E65-5E8B-4C36-ABDD-219FA254D2E7}" type="datetime1">
              <a:rPr lang="ru-RU" smtClean="0"/>
              <a:t>28.08.2024</a:t>
            </a:fld>
            <a:endParaRPr lang="ru-RU"/>
          </a:p>
        </p:txBody>
      </p:sp>
      <p:sp>
        <p:nvSpPr>
          <p:cNvPr id="17" name="Нижний колонтитул 4"/>
          <p:cNvSpPr>
            <a:spLocks noGrp="1"/>
          </p:cNvSpPr>
          <p:nvPr>
            <p:ph type="ftr" sz="quarter" idx="3"/>
          </p:nvPr>
        </p:nvSpPr>
        <p:spPr>
          <a:xfrm>
            <a:off x="838201" y="6296937"/>
            <a:ext cx="8229600" cy="355362"/>
          </a:xfrm>
          <a:prstGeom prst="rect">
            <a:avLst/>
          </a:prstGeom>
        </p:spPr>
        <p:txBody>
          <a:bodyPr/>
          <a:lstStyle>
            <a:lvl1pPr algn="l">
              <a:defRPr sz="1200">
                <a:solidFill>
                  <a:schemeClr val="bg1">
                    <a:lumMod val="65000"/>
                  </a:schemeClr>
                </a:solidFill>
                <a:latin typeface="DINPro-Regular" panose="02000503030000020004" pitchFamily="50" charset="0"/>
              </a:defRPr>
            </a:lvl1pPr>
          </a:lstStyle>
          <a:p>
            <a:r>
              <a:rPr lang="ru-RU"/>
              <a:t>Колонтитул. Отключается в меню "вставка". Как и дата с номером слайда.</a:t>
            </a:r>
            <a:endParaRPr lang="ru-RU" dirty="0"/>
          </a:p>
        </p:txBody>
      </p:sp>
      <p:sp>
        <p:nvSpPr>
          <p:cNvPr id="18" name="Номер слайда 5"/>
          <p:cNvSpPr>
            <a:spLocks noGrp="1"/>
          </p:cNvSpPr>
          <p:nvPr>
            <p:ph type="sldNum" sz="quarter" idx="4"/>
          </p:nvPr>
        </p:nvSpPr>
        <p:spPr>
          <a:xfrm>
            <a:off x="10886739" y="6296938"/>
            <a:ext cx="797769" cy="355362"/>
          </a:xfrm>
          <a:prstGeom prst="rect">
            <a:avLst/>
          </a:prstGeom>
        </p:spPr>
        <p:txBody>
          <a:bodyPr/>
          <a:lstStyle>
            <a:lvl1pPr algn="r">
              <a:defRPr sz="1200">
                <a:solidFill>
                  <a:schemeClr val="bg1"/>
                </a:solidFill>
                <a:latin typeface="DINPro-Bold" panose="02000503030000020004" pitchFamily="50" charset="0"/>
              </a:defRPr>
            </a:lvl1pPr>
          </a:lstStyle>
          <a:p>
            <a:fld id="{D529EC27-616F-40BF-8143-3E83F30B7EC5}" type="slidenum">
              <a:rPr lang="ru-RU" smtClean="0"/>
              <a:pPr/>
              <a:t>‹#›</a:t>
            </a:fld>
            <a:endParaRPr lang="ru-RU" dirty="0"/>
          </a:p>
        </p:txBody>
      </p:sp>
    </p:spTree>
    <p:extLst>
      <p:ext uri="{BB962C8B-B14F-4D97-AF65-F5344CB8AC3E}">
        <p14:creationId xmlns:p14="http://schemas.microsoft.com/office/powerpoint/2010/main" val="392911572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a:lstStyle/>
          <a:p>
            <a:r>
              <a:rPr lang="ru-RU"/>
              <a:t>Образец заголовка</a:t>
            </a:r>
          </a:p>
        </p:txBody>
      </p:sp>
      <p:sp>
        <p:nvSpPr>
          <p:cNvPr id="3" name="Вертикальный текст 2"/>
          <p:cNvSpPr>
            <a:spLocks noGrp="1"/>
          </p:cNvSpPr>
          <p:nvPr>
            <p:ph type="body" orient="vert" idx="1"/>
          </p:nvPr>
        </p:nvSpPr>
        <p:spPr>
          <a:xfrm>
            <a:off x="838200" y="1825625"/>
            <a:ext cx="10515600" cy="4351338"/>
          </a:xfrm>
          <a:prstGeom prst="rect">
            <a:avLst/>
          </a:prstGeo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a:xfrm>
            <a:off x="838200" y="6356350"/>
            <a:ext cx="2743200" cy="365125"/>
          </a:xfrm>
          <a:prstGeom prst="rect">
            <a:avLst/>
          </a:prstGeom>
        </p:spPr>
        <p:txBody>
          <a:bodyPr/>
          <a:lstStyle/>
          <a:p>
            <a:fld id="{3EAB29BD-6D67-408B-8DFE-D261B433F644}" type="datetime1">
              <a:rPr lang="ru-RU" smtClean="0"/>
              <a:t>28.08.2024</a:t>
            </a:fld>
            <a:endParaRPr lang="ru-RU"/>
          </a:p>
        </p:txBody>
      </p:sp>
      <p:sp>
        <p:nvSpPr>
          <p:cNvPr id="5" name="Нижний колонтитул 4"/>
          <p:cNvSpPr>
            <a:spLocks noGrp="1"/>
          </p:cNvSpPr>
          <p:nvPr>
            <p:ph type="ftr" sz="quarter" idx="11"/>
          </p:nvPr>
        </p:nvSpPr>
        <p:spPr>
          <a:xfrm>
            <a:off x="4038600" y="6356350"/>
            <a:ext cx="4114800" cy="365125"/>
          </a:xfrm>
          <a:prstGeom prst="rect">
            <a:avLst/>
          </a:prstGeom>
        </p:spPr>
        <p:txBody>
          <a:bodyPr/>
          <a:lstStyle/>
          <a:p>
            <a:r>
              <a:rPr lang="ru-RU"/>
              <a:t>Колонтитул. Отключается в меню "вставка". Как и дата с номером слайда.</a:t>
            </a:r>
          </a:p>
        </p:txBody>
      </p:sp>
      <p:sp>
        <p:nvSpPr>
          <p:cNvPr id="6" name="Номер слайда 5"/>
          <p:cNvSpPr>
            <a:spLocks noGrp="1"/>
          </p:cNvSpPr>
          <p:nvPr>
            <p:ph type="sldNum" sz="quarter" idx="12"/>
          </p:nvPr>
        </p:nvSpPr>
        <p:spPr>
          <a:xfrm>
            <a:off x="10687050" y="6356348"/>
            <a:ext cx="666750" cy="293687"/>
          </a:xfrm>
          <a:prstGeom prst="rect">
            <a:avLst/>
          </a:prstGeom>
        </p:spPr>
        <p:txBody>
          <a:bodyPr/>
          <a:lstStyle/>
          <a:p>
            <a:fld id="{D529EC27-616F-40BF-8143-3E83F30B7EC5}" type="slidenum">
              <a:rPr lang="ru-RU" smtClean="0"/>
              <a:t>‹#›</a:t>
            </a:fld>
            <a:endParaRPr lang="ru-RU"/>
          </a:p>
        </p:txBody>
      </p:sp>
    </p:spTree>
    <p:extLst>
      <p:ext uri="{BB962C8B-B14F-4D97-AF65-F5344CB8AC3E}">
        <p14:creationId xmlns:p14="http://schemas.microsoft.com/office/powerpoint/2010/main" val="329909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a:prstGeom prst="rect">
            <a:avLst/>
          </a:prstGeom>
        </p:spPr>
        <p:txBody>
          <a:bodyPr vert="eaVert"/>
          <a:lstStyle/>
          <a:p>
            <a:r>
              <a:rPr lang="ru-RU"/>
              <a:t>Образец заголовка</a:t>
            </a:r>
          </a:p>
        </p:txBody>
      </p:sp>
      <p:sp>
        <p:nvSpPr>
          <p:cNvPr id="3" name="Вертикальный текст 2"/>
          <p:cNvSpPr>
            <a:spLocks noGrp="1"/>
          </p:cNvSpPr>
          <p:nvPr>
            <p:ph type="body" orient="vert" idx="1"/>
          </p:nvPr>
        </p:nvSpPr>
        <p:spPr>
          <a:xfrm>
            <a:off x="838200" y="365125"/>
            <a:ext cx="7734300" cy="5811838"/>
          </a:xfrm>
          <a:prstGeom prst="rect">
            <a:avLst/>
          </a:prstGeo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a:xfrm>
            <a:off x="838200" y="6356350"/>
            <a:ext cx="2743200" cy="365125"/>
          </a:xfrm>
          <a:prstGeom prst="rect">
            <a:avLst/>
          </a:prstGeom>
        </p:spPr>
        <p:txBody>
          <a:bodyPr/>
          <a:lstStyle/>
          <a:p>
            <a:fld id="{E72A7B0B-3A69-404A-9BC2-1E64ABF81B5B}" type="datetime1">
              <a:rPr lang="ru-RU" smtClean="0"/>
              <a:t>28.08.2024</a:t>
            </a:fld>
            <a:endParaRPr lang="ru-RU"/>
          </a:p>
        </p:txBody>
      </p:sp>
      <p:sp>
        <p:nvSpPr>
          <p:cNvPr id="5" name="Нижний колонтитул 4"/>
          <p:cNvSpPr>
            <a:spLocks noGrp="1"/>
          </p:cNvSpPr>
          <p:nvPr>
            <p:ph type="ftr" sz="quarter" idx="11"/>
          </p:nvPr>
        </p:nvSpPr>
        <p:spPr>
          <a:xfrm>
            <a:off x="4038600" y="6356350"/>
            <a:ext cx="4114800" cy="365125"/>
          </a:xfrm>
          <a:prstGeom prst="rect">
            <a:avLst/>
          </a:prstGeom>
        </p:spPr>
        <p:txBody>
          <a:bodyPr/>
          <a:lstStyle/>
          <a:p>
            <a:r>
              <a:rPr lang="ru-RU"/>
              <a:t>Колонтитул. Отключается в меню "вставка". Как и дата с номером слайда.</a:t>
            </a:r>
          </a:p>
        </p:txBody>
      </p:sp>
      <p:sp>
        <p:nvSpPr>
          <p:cNvPr id="6" name="Номер слайда 5"/>
          <p:cNvSpPr>
            <a:spLocks noGrp="1"/>
          </p:cNvSpPr>
          <p:nvPr>
            <p:ph type="sldNum" sz="quarter" idx="12"/>
          </p:nvPr>
        </p:nvSpPr>
        <p:spPr>
          <a:xfrm>
            <a:off x="10687050" y="6356348"/>
            <a:ext cx="666750" cy="293687"/>
          </a:xfrm>
          <a:prstGeom prst="rect">
            <a:avLst/>
          </a:prstGeom>
        </p:spPr>
        <p:txBody>
          <a:bodyPr/>
          <a:lstStyle/>
          <a:p>
            <a:fld id="{D529EC27-616F-40BF-8143-3E83F30B7EC5}" type="slidenum">
              <a:rPr lang="ru-RU" smtClean="0"/>
              <a:t>‹#›</a:t>
            </a:fld>
            <a:endParaRPr lang="ru-RU"/>
          </a:p>
        </p:txBody>
      </p:sp>
    </p:spTree>
    <p:extLst>
      <p:ext uri="{BB962C8B-B14F-4D97-AF65-F5344CB8AC3E}">
        <p14:creationId xmlns:p14="http://schemas.microsoft.com/office/powerpoint/2010/main" val="227376510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3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32677137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4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37218544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5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364077742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6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28944770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7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23209124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8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222854325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9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12889392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10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5767033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Заголовок и объект">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Объект 2"/>
          <p:cNvSpPr>
            <a:spLocks noGrp="1"/>
          </p:cNvSpPr>
          <p:nvPr>
            <p:ph idx="1"/>
          </p:nvPr>
        </p:nvSpPr>
        <p:spPr>
          <a:xfrm>
            <a:off x="838200" y="1648692"/>
            <a:ext cx="10900810" cy="4528272"/>
          </a:xfrm>
          <a:prstGeom prst="rect">
            <a:avLst/>
          </a:prstGeom>
        </p:spPr>
        <p:txBody>
          <a:bodyPr/>
          <a:lstStyle>
            <a:lvl1pPr>
              <a:defRPr>
                <a:latin typeface="DINPro-Regular" panose="02000503030000020004" pitchFamily="50" charset="0"/>
              </a:defRPr>
            </a:lvl1pPr>
            <a:lvl2pPr>
              <a:defRPr>
                <a:latin typeface="DINPro-Regular" panose="02000503030000020004" pitchFamily="50" charset="0"/>
              </a:defRPr>
            </a:lvl2pPr>
            <a:lvl3pPr>
              <a:defRPr>
                <a:latin typeface="DINPro-Regular" panose="02000503030000020004" pitchFamily="50" charset="0"/>
              </a:defRPr>
            </a:lvl3pPr>
            <a:lvl4pPr>
              <a:defRPr>
                <a:latin typeface="DINPro-Regular" panose="02000503030000020004" pitchFamily="50" charset="0"/>
              </a:defRPr>
            </a:lvl4pPr>
            <a:lvl5pPr>
              <a:defRPr>
                <a:latin typeface="DINPro-Regular" panose="02000503030000020004" pitchFamily="50" charset="0"/>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9" name="Заголовок 8"/>
          <p:cNvSpPr>
            <a:spLocks noGrp="1"/>
          </p:cNvSpPr>
          <p:nvPr>
            <p:ph type="title" hasCustomPrompt="1"/>
          </p:nvPr>
        </p:nvSpPr>
        <p:spPr>
          <a:xfrm>
            <a:off x="838201" y="147086"/>
            <a:ext cx="8229600" cy="985377"/>
          </a:xfrm>
          <a:prstGeom prst="rect">
            <a:avLst/>
          </a:prstGeom>
        </p:spPr>
        <p:txBody>
          <a:bodyPr anchor="ctr" anchorCtr="0">
            <a:normAutofit/>
          </a:bodyPr>
          <a:lstStyle>
            <a:lvl1pPr>
              <a:defRPr sz="3200">
                <a:solidFill>
                  <a:srgbClr val="004486"/>
                </a:solidFill>
                <a:latin typeface="DINPro-Medium" panose="02000503030000020004" pitchFamily="50" charset="0"/>
              </a:defRPr>
            </a:lvl1pPr>
          </a:lstStyle>
          <a:p>
            <a:r>
              <a:rPr lang="ru-RU" sz="3600" dirty="0">
                <a:latin typeface="DINPro-Light" panose="02000504040000020003" pitchFamily="50" charset="0"/>
              </a:rPr>
              <a:t>ОБРАЗЕЦ ЗАГОЛОВКА</a:t>
            </a:r>
          </a:p>
        </p:txBody>
      </p:sp>
      <p:sp>
        <p:nvSpPr>
          <p:cNvPr id="18" name="Дата 3"/>
          <p:cNvSpPr>
            <a:spLocks noGrp="1"/>
          </p:cNvSpPr>
          <p:nvPr>
            <p:ph type="dt" sz="half" idx="2"/>
          </p:nvPr>
        </p:nvSpPr>
        <p:spPr>
          <a:xfrm>
            <a:off x="9520699" y="6296937"/>
            <a:ext cx="913141" cy="355362"/>
          </a:xfrm>
          <a:prstGeom prst="rect">
            <a:avLst/>
          </a:prstGeom>
        </p:spPr>
        <p:txBody>
          <a:bodyPr/>
          <a:lstStyle>
            <a:lvl1pPr>
              <a:defRPr sz="1200">
                <a:solidFill>
                  <a:schemeClr val="bg1">
                    <a:lumMod val="65000"/>
                  </a:schemeClr>
                </a:solidFill>
                <a:latin typeface="DINPro-Regular" panose="02000503030000020004" pitchFamily="50" charset="0"/>
              </a:defRPr>
            </a:lvl1pPr>
          </a:lstStyle>
          <a:p>
            <a:fld id="{2E874DA5-66F2-42CC-8AE7-22A50FBF5F3D}" type="datetime1">
              <a:rPr lang="ru-RU" smtClean="0"/>
              <a:t>28.08.2024</a:t>
            </a:fld>
            <a:endParaRPr lang="ru-RU"/>
          </a:p>
        </p:txBody>
      </p:sp>
      <p:sp>
        <p:nvSpPr>
          <p:cNvPr id="19" name="Нижний колонтитул 4"/>
          <p:cNvSpPr>
            <a:spLocks noGrp="1"/>
          </p:cNvSpPr>
          <p:nvPr>
            <p:ph type="ftr" sz="quarter" idx="3"/>
          </p:nvPr>
        </p:nvSpPr>
        <p:spPr>
          <a:xfrm>
            <a:off x="838201" y="6296937"/>
            <a:ext cx="8229600" cy="355362"/>
          </a:xfrm>
          <a:prstGeom prst="rect">
            <a:avLst/>
          </a:prstGeom>
        </p:spPr>
        <p:txBody>
          <a:bodyPr/>
          <a:lstStyle>
            <a:lvl1pPr algn="l">
              <a:defRPr sz="1200">
                <a:solidFill>
                  <a:schemeClr val="bg1">
                    <a:lumMod val="65000"/>
                  </a:schemeClr>
                </a:solidFill>
                <a:latin typeface="DINPro-Regular" panose="02000503030000020004" pitchFamily="50" charset="0"/>
              </a:defRPr>
            </a:lvl1pPr>
          </a:lstStyle>
          <a:p>
            <a:r>
              <a:rPr lang="ru-RU"/>
              <a:t>Колонтитул. Отключается в меню "вставка". Как и дата с номером слайда.</a:t>
            </a:r>
            <a:endParaRPr lang="ru-RU" dirty="0"/>
          </a:p>
        </p:txBody>
      </p:sp>
      <p:sp>
        <p:nvSpPr>
          <p:cNvPr id="20" name="Номер слайда 5"/>
          <p:cNvSpPr>
            <a:spLocks noGrp="1"/>
          </p:cNvSpPr>
          <p:nvPr>
            <p:ph type="sldNum" sz="quarter" idx="4"/>
          </p:nvPr>
        </p:nvSpPr>
        <p:spPr>
          <a:xfrm>
            <a:off x="10886739" y="6296938"/>
            <a:ext cx="797769" cy="355362"/>
          </a:xfrm>
          <a:prstGeom prst="rect">
            <a:avLst/>
          </a:prstGeom>
        </p:spPr>
        <p:txBody>
          <a:bodyPr/>
          <a:lstStyle>
            <a:lvl1pPr algn="r">
              <a:defRPr sz="1200">
                <a:solidFill>
                  <a:srgbClr val="1992D1"/>
                </a:solidFill>
                <a:latin typeface="DINPro-Bold" panose="02000503030000020004" pitchFamily="50" charset="0"/>
              </a:defRPr>
            </a:lvl1pPr>
          </a:lstStyle>
          <a:p>
            <a:fld id="{D529EC27-616F-40BF-8143-3E83F30B7EC5}" type="slidenum">
              <a:rPr lang="ru-RU" smtClean="0"/>
              <a:pPr/>
              <a:t>‹#›</a:t>
            </a:fld>
            <a:endParaRPr lang="ru-RU" dirty="0"/>
          </a:p>
        </p:txBody>
      </p:sp>
      <p:sp>
        <p:nvSpPr>
          <p:cNvPr id="4" name="Прямоугольник 3"/>
          <p:cNvSpPr/>
          <p:nvPr userDrawn="1"/>
        </p:nvSpPr>
        <p:spPr>
          <a:xfrm>
            <a:off x="9249103" y="121309"/>
            <a:ext cx="2353856" cy="8618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1" name="Picture 2"/>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239283" y="255929"/>
            <a:ext cx="1824256" cy="7310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2"/>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891754" y="372679"/>
            <a:ext cx="468583" cy="47405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TextBox 11"/>
          <p:cNvSpPr txBox="1"/>
          <p:nvPr userDrawn="1"/>
        </p:nvSpPr>
        <p:spPr>
          <a:xfrm>
            <a:off x="5402313" y="6573848"/>
            <a:ext cx="6421821" cy="276999"/>
          </a:xfrm>
          <a:prstGeom prst="rect">
            <a:avLst/>
          </a:prstGeom>
          <a:noFill/>
        </p:spPr>
        <p:txBody>
          <a:bodyPr wrap="square" rtlCol="0">
            <a:spAutoFit/>
          </a:bodyPr>
          <a:lstStyle/>
          <a:p>
            <a:pPr algn="r"/>
            <a:r>
              <a:rPr lang="en-US" sz="1200" b="1" dirty="0">
                <a:solidFill>
                  <a:schemeClr val="accent1">
                    <a:lumMod val="50000"/>
                  </a:schemeClr>
                </a:solidFill>
              </a:rPr>
              <a:t>  II. </a:t>
            </a:r>
            <a:r>
              <a:rPr lang="ru-RU" sz="1200" b="1" dirty="0">
                <a:solidFill>
                  <a:schemeClr val="accent1">
                    <a:lumMod val="50000"/>
                  </a:schemeClr>
                </a:solidFill>
              </a:rPr>
              <a:t>Процессы формирования ценности</a:t>
            </a:r>
            <a:r>
              <a:rPr lang="en-US" sz="1200" b="1" dirty="0">
                <a:solidFill>
                  <a:schemeClr val="accent1">
                    <a:lumMod val="50000"/>
                  </a:schemeClr>
                </a:solidFill>
              </a:rPr>
              <a:t> </a:t>
            </a:r>
            <a:r>
              <a:rPr lang="ru-RU" sz="1200" b="1" dirty="0">
                <a:solidFill>
                  <a:schemeClr val="accent1">
                    <a:lumMod val="50000"/>
                  </a:schemeClr>
                </a:solidFill>
              </a:rPr>
              <a:t>      </a:t>
            </a:r>
            <a:r>
              <a:rPr lang="en-US" sz="1200" b="1" dirty="0">
                <a:solidFill>
                  <a:schemeClr val="accent1">
                    <a:lumMod val="50000"/>
                  </a:schemeClr>
                </a:solidFill>
              </a:rPr>
              <a:t> </a:t>
            </a:r>
            <a:r>
              <a:rPr lang="ru-RU" sz="1200" b="1" dirty="0">
                <a:solidFill>
                  <a:schemeClr val="accent1">
                    <a:lumMod val="50000"/>
                  </a:schemeClr>
                </a:solidFill>
              </a:rPr>
              <a:t>ЦК </a:t>
            </a:r>
            <a:r>
              <a:rPr lang="ru-RU" sz="1200" b="1" dirty="0" err="1">
                <a:solidFill>
                  <a:schemeClr val="accent1">
                    <a:lumMod val="50000"/>
                  </a:schemeClr>
                </a:solidFill>
              </a:rPr>
              <a:t>Мат.Мод</a:t>
            </a:r>
            <a:r>
              <a:rPr lang="ru-RU" sz="1200" b="1" dirty="0">
                <a:solidFill>
                  <a:schemeClr val="accent1">
                    <a:lumMod val="50000"/>
                  </a:schemeClr>
                </a:solidFill>
              </a:rPr>
              <a:t>. МАИ 20</a:t>
            </a:r>
            <a:r>
              <a:rPr lang="en-US" sz="1200" b="1" dirty="0">
                <a:solidFill>
                  <a:schemeClr val="accent1">
                    <a:lumMod val="50000"/>
                  </a:schemeClr>
                </a:solidFill>
              </a:rPr>
              <a:t>21</a:t>
            </a:r>
            <a:endParaRPr lang="ru-RU" sz="1200" b="1" dirty="0">
              <a:solidFill>
                <a:schemeClr val="accent1">
                  <a:lumMod val="50000"/>
                </a:schemeClr>
              </a:solidFill>
            </a:endParaRPr>
          </a:p>
        </p:txBody>
      </p:sp>
      <p:pic>
        <p:nvPicPr>
          <p:cNvPr id="13"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9968083" y="6641883"/>
            <a:ext cx="132349" cy="140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5993137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11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21556700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12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84620072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3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2829956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4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223131886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5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99274083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6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189422815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17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307133534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18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134900122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19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17315237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20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410130015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49" y="1709738"/>
            <a:ext cx="10852659" cy="2852737"/>
          </a:xfrm>
          <a:prstGeom prst="rect">
            <a:avLst/>
          </a:prstGeom>
        </p:spPr>
        <p:txBody>
          <a:bodyPr anchor="b">
            <a:normAutofit/>
          </a:bodyPr>
          <a:lstStyle>
            <a:lvl1pPr algn="r">
              <a:defRPr sz="4400">
                <a:solidFill>
                  <a:srgbClr val="004486"/>
                </a:solidFill>
                <a:latin typeface="DINPro-Light" panose="02000504040000020003" pitchFamily="50" charset="0"/>
              </a:defRPr>
            </a:lvl1pPr>
          </a:lstStyle>
          <a:p>
            <a:r>
              <a:rPr lang="ru-RU" dirty="0"/>
              <a:t>Образец заголовка</a:t>
            </a:r>
          </a:p>
        </p:txBody>
      </p:sp>
      <p:sp>
        <p:nvSpPr>
          <p:cNvPr id="3" name="Текст 2"/>
          <p:cNvSpPr>
            <a:spLocks noGrp="1"/>
          </p:cNvSpPr>
          <p:nvPr>
            <p:ph type="body" idx="1"/>
          </p:nvPr>
        </p:nvSpPr>
        <p:spPr>
          <a:xfrm>
            <a:off x="831850" y="4786313"/>
            <a:ext cx="10852658" cy="1303337"/>
          </a:xfrm>
          <a:prstGeom prst="rect">
            <a:avLst/>
          </a:prstGeom>
        </p:spPr>
        <p:txBody>
          <a:bodyPr/>
          <a:lstStyle>
            <a:lvl1pPr marL="0" indent="0" algn="r">
              <a:buNone/>
              <a:defRPr sz="2400">
                <a:solidFill>
                  <a:schemeClr val="bg1">
                    <a:lumMod val="50000"/>
                  </a:schemeClr>
                </a:solidFill>
                <a:latin typeface="DINPro-Regular" panose="02000503030000020004" pitchFamily="50"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15" name="Дата 3"/>
          <p:cNvSpPr>
            <a:spLocks noGrp="1"/>
          </p:cNvSpPr>
          <p:nvPr>
            <p:ph type="dt" sz="half" idx="2"/>
          </p:nvPr>
        </p:nvSpPr>
        <p:spPr>
          <a:xfrm>
            <a:off x="9520699" y="6296937"/>
            <a:ext cx="913141" cy="355362"/>
          </a:xfrm>
          <a:prstGeom prst="rect">
            <a:avLst/>
          </a:prstGeom>
        </p:spPr>
        <p:txBody>
          <a:bodyPr/>
          <a:lstStyle>
            <a:lvl1pPr>
              <a:defRPr sz="1200">
                <a:solidFill>
                  <a:schemeClr val="bg1">
                    <a:lumMod val="65000"/>
                  </a:schemeClr>
                </a:solidFill>
                <a:latin typeface="DINPro-Regular" panose="02000503030000020004" pitchFamily="50" charset="0"/>
              </a:defRPr>
            </a:lvl1pPr>
          </a:lstStyle>
          <a:p>
            <a:fld id="{AB8E0586-E277-41BF-8CDA-6D0852247F59}" type="datetime1">
              <a:rPr lang="ru-RU" smtClean="0"/>
              <a:t>28.08.2024</a:t>
            </a:fld>
            <a:endParaRPr lang="ru-RU"/>
          </a:p>
        </p:txBody>
      </p:sp>
      <p:sp>
        <p:nvSpPr>
          <p:cNvPr id="16" name="Нижний колонтитул 4"/>
          <p:cNvSpPr>
            <a:spLocks noGrp="1"/>
          </p:cNvSpPr>
          <p:nvPr>
            <p:ph type="ftr" sz="quarter" idx="3"/>
          </p:nvPr>
        </p:nvSpPr>
        <p:spPr>
          <a:xfrm>
            <a:off x="838201" y="6296937"/>
            <a:ext cx="8229600" cy="355362"/>
          </a:xfrm>
          <a:prstGeom prst="rect">
            <a:avLst/>
          </a:prstGeom>
        </p:spPr>
        <p:txBody>
          <a:bodyPr/>
          <a:lstStyle>
            <a:lvl1pPr algn="l">
              <a:defRPr sz="1200">
                <a:solidFill>
                  <a:schemeClr val="bg1">
                    <a:lumMod val="65000"/>
                  </a:schemeClr>
                </a:solidFill>
                <a:latin typeface="DINPro-Regular" panose="02000503030000020004" pitchFamily="50" charset="0"/>
              </a:defRPr>
            </a:lvl1pPr>
          </a:lstStyle>
          <a:p>
            <a:r>
              <a:rPr lang="ru-RU"/>
              <a:t>Колонтитул. Отключается в меню "вставка". Как и дата с номером слайда.</a:t>
            </a:r>
            <a:endParaRPr lang="ru-RU" dirty="0"/>
          </a:p>
        </p:txBody>
      </p:sp>
      <p:sp>
        <p:nvSpPr>
          <p:cNvPr id="17" name="Номер слайда 5"/>
          <p:cNvSpPr>
            <a:spLocks noGrp="1"/>
          </p:cNvSpPr>
          <p:nvPr>
            <p:ph type="sldNum" sz="quarter" idx="4"/>
          </p:nvPr>
        </p:nvSpPr>
        <p:spPr>
          <a:xfrm>
            <a:off x="10886739" y="6296938"/>
            <a:ext cx="797769" cy="355362"/>
          </a:xfrm>
          <a:prstGeom prst="rect">
            <a:avLst/>
          </a:prstGeom>
        </p:spPr>
        <p:txBody>
          <a:bodyPr/>
          <a:lstStyle>
            <a:lvl1pPr algn="r">
              <a:defRPr sz="1200">
                <a:solidFill>
                  <a:srgbClr val="1992D1"/>
                </a:solidFill>
                <a:latin typeface="DINPro-Bold" panose="02000503030000020004" pitchFamily="50" charset="0"/>
              </a:defRPr>
            </a:lvl1pPr>
          </a:lstStyle>
          <a:p>
            <a:fld id="{D529EC27-616F-40BF-8143-3E83F30B7EC5}" type="slidenum">
              <a:rPr lang="ru-RU" smtClean="0"/>
              <a:pPr/>
              <a:t>‹#›</a:t>
            </a:fld>
            <a:endParaRPr lang="ru-RU" dirty="0"/>
          </a:p>
        </p:txBody>
      </p:sp>
    </p:spTree>
    <p:extLst>
      <p:ext uri="{BB962C8B-B14F-4D97-AF65-F5344CB8AC3E}">
        <p14:creationId xmlns:p14="http://schemas.microsoft.com/office/powerpoint/2010/main" val="336060945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21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250742710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22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280843823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23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61196382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24_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4" name="Объект 3"/>
          <p:cNvSpPr>
            <a:spLocks noGrp="1"/>
          </p:cNvSpPr>
          <p:nvPr>
            <p:ph sz="quarter" idx="10"/>
          </p:nvPr>
        </p:nvSpPr>
        <p:spPr>
          <a:xfrm>
            <a:off x="599017" y="1602000"/>
            <a:ext cx="10972800" cy="4525200"/>
          </a:xfrm>
        </p:spPr>
        <p:txBody>
          <a:bodyPr/>
          <a:lstStyle>
            <a:lvl5pPr>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234154745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cSld name="2_Титульный слайд">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оловок 1"/>
          <p:cNvSpPr>
            <a:spLocks noGrp="1"/>
          </p:cNvSpPr>
          <p:nvPr>
            <p:ph type="ctrTitle" hasCustomPrompt="1"/>
          </p:nvPr>
        </p:nvSpPr>
        <p:spPr>
          <a:xfrm>
            <a:off x="4459200" y="2080800"/>
            <a:ext cx="5832000" cy="1184400"/>
          </a:xfrm>
        </p:spPr>
        <p:txBody>
          <a:bodyPr anchor="ctr" anchorCtr="0">
            <a:normAutofit/>
          </a:bodyPr>
          <a:lstStyle>
            <a:lvl1pPr>
              <a:defRPr sz="2200" baseline="0">
                <a:solidFill>
                  <a:schemeClr val="tx1"/>
                </a:solidFill>
              </a:defRPr>
            </a:lvl1pPr>
          </a:lstStyle>
          <a:p>
            <a:r>
              <a:rPr lang="ru-RU" dirty="0"/>
              <a:t>Название презентации</a:t>
            </a:r>
          </a:p>
        </p:txBody>
      </p:sp>
      <p:sp>
        <p:nvSpPr>
          <p:cNvPr id="3" name="Подзаголовок 2"/>
          <p:cNvSpPr>
            <a:spLocks noGrp="1"/>
          </p:cNvSpPr>
          <p:nvPr>
            <p:ph type="subTitle" idx="1" hasCustomPrompt="1"/>
          </p:nvPr>
        </p:nvSpPr>
        <p:spPr>
          <a:xfrm>
            <a:off x="4459200" y="3340800"/>
            <a:ext cx="5832000" cy="702000"/>
          </a:xfrm>
        </p:spPr>
        <p:txBody>
          <a:bodyPr anchor="ctr">
            <a:normAutofit/>
          </a:bodyPr>
          <a:lstStyle>
            <a:lvl1pPr marL="0" indent="0" algn="l">
              <a:buNone/>
              <a:defRPr sz="2200" b="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dirty="0"/>
              <a:t>Подзаголовок презентации</a:t>
            </a:r>
          </a:p>
        </p:txBody>
      </p:sp>
      <p:pic>
        <p:nvPicPr>
          <p:cNvPr id="8" name="Picture 2" descr="C:\Users\March\Desktop\IBS\Новая презентация\source\logo.png"/>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571777" y="2077557"/>
            <a:ext cx="2630719" cy="1990204"/>
          </a:xfrm>
          <a:prstGeom prst="rect">
            <a:avLst/>
          </a:prstGeom>
          <a:noFill/>
          <a:ln w="9525">
            <a:noFill/>
            <a:miter lim="800000"/>
            <a:headEnd/>
            <a:tailEnd/>
          </a:ln>
        </p:spPr>
      </p:pic>
      <p:sp>
        <p:nvSpPr>
          <p:cNvPr id="10" name="Текст 9"/>
          <p:cNvSpPr>
            <a:spLocks noGrp="1"/>
          </p:cNvSpPr>
          <p:nvPr>
            <p:ph type="body" sz="quarter" idx="11" hasCustomPrompt="1"/>
          </p:nvPr>
        </p:nvSpPr>
        <p:spPr>
          <a:xfrm>
            <a:off x="6316800" y="403200"/>
            <a:ext cx="5539200" cy="385200"/>
          </a:xfrm>
        </p:spPr>
        <p:txBody>
          <a:bodyPr lIns="90000" rIns="0" anchor="ctr" anchorCtr="0">
            <a:noAutofit/>
          </a:bodyPr>
          <a:lstStyle>
            <a:lvl1pPr marL="0" indent="0" algn="r">
              <a:buNone/>
              <a:defRPr sz="1800" b="0">
                <a:solidFill>
                  <a:schemeClr val="tx1"/>
                </a:solidFill>
              </a:defRPr>
            </a:lvl1pPr>
          </a:lstStyle>
          <a:p>
            <a:pPr lvl="0"/>
            <a:r>
              <a:rPr lang="ru-RU" dirty="0"/>
              <a:t>ФИО</a:t>
            </a:r>
          </a:p>
        </p:txBody>
      </p:sp>
      <p:sp>
        <p:nvSpPr>
          <p:cNvPr id="12" name="Текст 11"/>
          <p:cNvSpPr>
            <a:spLocks noGrp="1"/>
          </p:cNvSpPr>
          <p:nvPr>
            <p:ph type="body" sz="quarter" idx="12" hasCustomPrompt="1"/>
          </p:nvPr>
        </p:nvSpPr>
        <p:spPr>
          <a:xfrm>
            <a:off x="6312000" y="864000"/>
            <a:ext cx="5544000" cy="435600"/>
          </a:xfrm>
        </p:spPr>
        <p:txBody>
          <a:bodyPr lIns="90000" rIns="0" anchor="t">
            <a:noAutofit/>
          </a:bodyPr>
          <a:lstStyle>
            <a:lvl1pPr marL="0" indent="0" algn="r">
              <a:buNone/>
              <a:defRPr sz="1400" b="0">
                <a:solidFill>
                  <a:schemeClr val="tx1"/>
                </a:solidFill>
              </a:defRPr>
            </a:lvl1pPr>
          </a:lstStyle>
          <a:p>
            <a:pPr lvl="0"/>
            <a:r>
              <a:rPr lang="ru-RU" dirty="0"/>
              <a:t>Должность</a:t>
            </a:r>
          </a:p>
        </p:txBody>
      </p:sp>
      <p:sp>
        <p:nvSpPr>
          <p:cNvPr id="6" name="Текст 5"/>
          <p:cNvSpPr>
            <a:spLocks noGrp="1"/>
          </p:cNvSpPr>
          <p:nvPr>
            <p:ph type="body" sz="quarter" idx="13" hasCustomPrompt="1"/>
          </p:nvPr>
        </p:nvSpPr>
        <p:spPr>
          <a:xfrm>
            <a:off x="7632000" y="1483200"/>
            <a:ext cx="4224000" cy="370800"/>
          </a:xfrm>
        </p:spPr>
        <p:txBody>
          <a:bodyPr tIns="0" rIns="0" bIns="0">
            <a:normAutofit/>
          </a:bodyPr>
          <a:lstStyle>
            <a:lvl1pPr marL="0" indent="0" algn="r">
              <a:buNone/>
              <a:defRPr sz="1400" b="0"/>
            </a:lvl1pPr>
          </a:lstStyle>
          <a:p>
            <a:pPr lvl="0"/>
            <a:r>
              <a:rPr lang="ru-RU" dirty="0"/>
              <a:t>Дата</a:t>
            </a:r>
          </a:p>
        </p:txBody>
      </p:sp>
    </p:spTree>
    <p:extLst>
      <p:ext uri="{BB962C8B-B14F-4D97-AF65-F5344CB8AC3E}">
        <p14:creationId xmlns:p14="http://schemas.microsoft.com/office/powerpoint/2010/main" val="301859354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Cover1">
    <p:bg>
      <p:bgPr>
        <a:solidFill>
          <a:srgbClr val="4871F0"/>
        </a:solidFill>
        <a:effectLst/>
      </p:bgPr>
    </p:bg>
    <p:spTree>
      <p:nvGrpSpPr>
        <p:cNvPr id="1" name=""/>
        <p:cNvGrpSpPr/>
        <p:nvPr/>
      </p:nvGrpSpPr>
      <p:grpSpPr>
        <a:xfrm>
          <a:off x="0" y="0"/>
          <a:ext cx="0" cy="0"/>
          <a:chOff x="0" y="0"/>
          <a:chExt cx="0" cy="0"/>
        </a:xfrm>
      </p:grpSpPr>
      <p:sp>
        <p:nvSpPr>
          <p:cNvPr id="8" name="object 7">
            <a:extLst>
              <a:ext uri="{FF2B5EF4-FFF2-40B4-BE49-F238E27FC236}">
                <a16:creationId xmlns:a16="http://schemas.microsoft.com/office/drawing/2014/main" id="{15B18D2F-967E-A94B-BF0E-15BF945F8CB7}"/>
              </a:ext>
            </a:extLst>
          </p:cNvPr>
          <p:cNvSpPr/>
          <p:nvPr userDrawn="1"/>
        </p:nvSpPr>
        <p:spPr>
          <a:xfrm>
            <a:off x="381000" y="-2278"/>
            <a:ext cx="5837153" cy="6574528"/>
          </a:xfrm>
          <a:custGeom>
            <a:avLst/>
            <a:gdLst>
              <a:gd name="connsiteX0" fmla="*/ 3017532 w 7499522"/>
              <a:gd name="connsiteY0" fmla="*/ 5669280 h 8686800"/>
              <a:gd name="connsiteX1" fmla="*/ 12 w 7499522"/>
              <a:gd name="connsiteY1" fmla="*/ 5669280 h 8686800"/>
              <a:gd name="connsiteX2" fmla="*/ 0 w 7499522"/>
              <a:gd name="connsiteY2" fmla="*/ 8686800 h 8686800"/>
              <a:gd name="connsiteX3" fmla="*/ 3017532 w 7499522"/>
              <a:gd name="connsiteY3" fmla="*/ 8686800 h 8686800"/>
              <a:gd name="connsiteX4" fmla="*/ 3017532 w 7499522"/>
              <a:gd name="connsiteY4" fmla="*/ 5669280 h 8686800"/>
              <a:gd name="connsiteX0" fmla="*/ 7499522 w 7499522"/>
              <a:gd name="connsiteY0" fmla="*/ 12357 h 8686800"/>
              <a:gd name="connsiteX1" fmla="*/ 3492500 w 7499522"/>
              <a:gd name="connsiteY1" fmla="*/ 0 h 8686800"/>
              <a:gd name="connsiteX2" fmla="*/ 12 w 7499522"/>
              <a:gd name="connsiteY2" fmla="*/ 5669280 h 8686800"/>
              <a:gd name="connsiteX3" fmla="*/ 7499522 w 7499522"/>
              <a:gd name="connsiteY3" fmla="*/ 12357 h 8686800"/>
              <a:gd name="connsiteX0" fmla="*/ 3017532 w 7499522"/>
              <a:gd name="connsiteY0" fmla="*/ 5656923 h 8674443"/>
              <a:gd name="connsiteX1" fmla="*/ 12 w 7499522"/>
              <a:gd name="connsiteY1" fmla="*/ 5656923 h 8674443"/>
              <a:gd name="connsiteX2" fmla="*/ 0 w 7499522"/>
              <a:gd name="connsiteY2" fmla="*/ 8674443 h 8674443"/>
              <a:gd name="connsiteX3" fmla="*/ 3017532 w 7499522"/>
              <a:gd name="connsiteY3" fmla="*/ 8674443 h 8674443"/>
              <a:gd name="connsiteX4" fmla="*/ 3017532 w 7499522"/>
              <a:gd name="connsiteY4" fmla="*/ 5656923 h 8674443"/>
              <a:gd name="connsiteX0" fmla="*/ 7499522 w 7499522"/>
              <a:gd name="connsiteY0" fmla="*/ 0 h 8674443"/>
              <a:gd name="connsiteX1" fmla="*/ 1997332 w 7499522"/>
              <a:gd name="connsiteY1" fmla="*/ 0 h 8674443"/>
              <a:gd name="connsiteX2" fmla="*/ 12 w 7499522"/>
              <a:gd name="connsiteY2" fmla="*/ 5656923 h 8674443"/>
              <a:gd name="connsiteX3" fmla="*/ 7499522 w 7499522"/>
              <a:gd name="connsiteY3" fmla="*/ 0 h 8674443"/>
              <a:gd name="connsiteX0" fmla="*/ 3017532 w 7499522"/>
              <a:gd name="connsiteY0" fmla="*/ 8290495 h 11308015"/>
              <a:gd name="connsiteX1" fmla="*/ 12 w 7499522"/>
              <a:gd name="connsiteY1" fmla="*/ 8290495 h 11308015"/>
              <a:gd name="connsiteX2" fmla="*/ 0 w 7499522"/>
              <a:gd name="connsiteY2" fmla="*/ 11308015 h 11308015"/>
              <a:gd name="connsiteX3" fmla="*/ 3017532 w 7499522"/>
              <a:gd name="connsiteY3" fmla="*/ 11308015 h 11308015"/>
              <a:gd name="connsiteX4" fmla="*/ 3017532 w 7499522"/>
              <a:gd name="connsiteY4" fmla="*/ 8290495 h 11308015"/>
              <a:gd name="connsiteX0" fmla="*/ 7499522 w 7499522"/>
              <a:gd name="connsiteY0" fmla="*/ 2633572 h 11308015"/>
              <a:gd name="connsiteX1" fmla="*/ 3159758 w 7499522"/>
              <a:gd name="connsiteY1" fmla="*/ 0 h 11308015"/>
              <a:gd name="connsiteX2" fmla="*/ 12 w 7499522"/>
              <a:gd name="connsiteY2" fmla="*/ 8290495 h 11308015"/>
              <a:gd name="connsiteX3" fmla="*/ 7499522 w 7499522"/>
              <a:gd name="connsiteY3" fmla="*/ 2633572 h 11308015"/>
              <a:gd name="connsiteX0" fmla="*/ 3017532 w 10199350"/>
              <a:gd name="connsiteY0" fmla="*/ 8290495 h 11308015"/>
              <a:gd name="connsiteX1" fmla="*/ 12 w 10199350"/>
              <a:gd name="connsiteY1" fmla="*/ 8290495 h 11308015"/>
              <a:gd name="connsiteX2" fmla="*/ 0 w 10199350"/>
              <a:gd name="connsiteY2" fmla="*/ 11308015 h 11308015"/>
              <a:gd name="connsiteX3" fmla="*/ 3017532 w 10199350"/>
              <a:gd name="connsiteY3" fmla="*/ 11308015 h 11308015"/>
              <a:gd name="connsiteX4" fmla="*/ 3017532 w 10199350"/>
              <a:gd name="connsiteY4" fmla="*/ 8290495 h 11308015"/>
              <a:gd name="connsiteX0" fmla="*/ 10199350 w 10199350"/>
              <a:gd name="connsiteY0" fmla="*/ 24613 h 11308015"/>
              <a:gd name="connsiteX1" fmla="*/ 3159758 w 10199350"/>
              <a:gd name="connsiteY1" fmla="*/ 0 h 11308015"/>
              <a:gd name="connsiteX2" fmla="*/ 12 w 10199350"/>
              <a:gd name="connsiteY2" fmla="*/ 8290495 h 11308015"/>
              <a:gd name="connsiteX3" fmla="*/ 10199350 w 10199350"/>
              <a:gd name="connsiteY3" fmla="*/ 24613 h 11308015"/>
              <a:gd name="connsiteX0" fmla="*/ 3017532 w 10288234"/>
              <a:gd name="connsiteY0" fmla="*/ 8353394 h 11370914"/>
              <a:gd name="connsiteX1" fmla="*/ 12 w 10288234"/>
              <a:gd name="connsiteY1" fmla="*/ 8353394 h 11370914"/>
              <a:gd name="connsiteX2" fmla="*/ 0 w 10288234"/>
              <a:gd name="connsiteY2" fmla="*/ 11370914 h 11370914"/>
              <a:gd name="connsiteX3" fmla="*/ 3017532 w 10288234"/>
              <a:gd name="connsiteY3" fmla="*/ 11370914 h 11370914"/>
              <a:gd name="connsiteX4" fmla="*/ 3017532 w 10288234"/>
              <a:gd name="connsiteY4" fmla="*/ 8353394 h 11370914"/>
              <a:gd name="connsiteX0" fmla="*/ 10288234 w 10288234"/>
              <a:gd name="connsiteY0" fmla="*/ 0 h 11370914"/>
              <a:gd name="connsiteX1" fmla="*/ 3159758 w 10288234"/>
              <a:gd name="connsiteY1" fmla="*/ 62899 h 11370914"/>
              <a:gd name="connsiteX2" fmla="*/ 12 w 10288234"/>
              <a:gd name="connsiteY2" fmla="*/ 8353394 h 11370914"/>
              <a:gd name="connsiteX3" fmla="*/ 10288234 w 10288234"/>
              <a:gd name="connsiteY3" fmla="*/ 0 h 11370914"/>
              <a:gd name="connsiteX0" fmla="*/ 3017532 w 10243792"/>
              <a:gd name="connsiteY0" fmla="*/ 8353394 h 11370914"/>
              <a:gd name="connsiteX1" fmla="*/ 12 w 10243792"/>
              <a:gd name="connsiteY1" fmla="*/ 8353394 h 11370914"/>
              <a:gd name="connsiteX2" fmla="*/ 0 w 10243792"/>
              <a:gd name="connsiteY2" fmla="*/ 11370914 h 11370914"/>
              <a:gd name="connsiteX3" fmla="*/ 3017532 w 10243792"/>
              <a:gd name="connsiteY3" fmla="*/ 11370914 h 11370914"/>
              <a:gd name="connsiteX4" fmla="*/ 3017532 w 10243792"/>
              <a:gd name="connsiteY4" fmla="*/ 8353394 h 11370914"/>
              <a:gd name="connsiteX0" fmla="*/ 10243792 w 10243792"/>
              <a:gd name="connsiteY0" fmla="*/ 0 h 11370914"/>
              <a:gd name="connsiteX1" fmla="*/ 3159758 w 10243792"/>
              <a:gd name="connsiteY1" fmla="*/ 62899 h 11370914"/>
              <a:gd name="connsiteX2" fmla="*/ 12 w 10243792"/>
              <a:gd name="connsiteY2" fmla="*/ 8353394 h 11370914"/>
              <a:gd name="connsiteX3" fmla="*/ 10243792 w 10243792"/>
              <a:gd name="connsiteY3" fmla="*/ 0 h 11370914"/>
              <a:gd name="connsiteX0" fmla="*/ 3017532 w 10199351"/>
              <a:gd name="connsiteY0" fmla="*/ 8353394 h 11370914"/>
              <a:gd name="connsiteX1" fmla="*/ 12 w 10199351"/>
              <a:gd name="connsiteY1" fmla="*/ 8353394 h 11370914"/>
              <a:gd name="connsiteX2" fmla="*/ 0 w 10199351"/>
              <a:gd name="connsiteY2" fmla="*/ 11370914 h 11370914"/>
              <a:gd name="connsiteX3" fmla="*/ 3017532 w 10199351"/>
              <a:gd name="connsiteY3" fmla="*/ 11370914 h 11370914"/>
              <a:gd name="connsiteX4" fmla="*/ 3017532 w 10199351"/>
              <a:gd name="connsiteY4" fmla="*/ 8353394 h 11370914"/>
              <a:gd name="connsiteX0" fmla="*/ 10199351 w 10199351"/>
              <a:gd name="connsiteY0" fmla="*/ 0 h 11370914"/>
              <a:gd name="connsiteX1" fmla="*/ 3159758 w 10199351"/>
              <a:gd name="connsiteY1" fmla="*/ 62899 h 11370914"/>
              <a:gd name="connsiteX2" fmla="*/ 12 w 10199351"/>
              <a:gd name="connsiteY2" fmla="*/ 8353394 h 11370914"/>
              <a:gd name="connsiteX3" fmla="*/ 10199351 w 10199351"/>
              <a:gd name="connsiteY3" fmla="*/ 0 h 11370914"/>
              <a:gd name="connsiteX0" fmla="*/ 3017532 w 10199351"/>
              <a:gd name="connsiteY0" fmla="*/ 8353394 h 11370914"/>
              <a:gd name="connsiteX1" fmla="*/ 12 w 10199351"/>
              <a:gd name="connsiteY1" fmla="*/ 8353394 h 11370914"/>
              <a:gd name="connsiteX2" fmla="*/ 0 w 10199351"/>
              <a:gd name="connsiteY2" fmla="*/ 11370914 h 11370914"/>
              <a:gd name="connsiteX3" fmla="*/ 3017532 w 10199351"/>
              <a:gd name="connsiteY3" fmla="*/ 11370914 h 11370914"/>
              <a:gd name="connsiteX4" fmla="*/ 3017532 w 10199351"/>
              <a:gd name="connsiteY4" fmla="*/ 8353394 h 11370914"/>
              <a:gd name="connsiteX0" fmla="*/ 10199351 w 10199351"/>
              <a:gd name="connsiteY0" fmla="*/ 0 h 11370914"/>
              <a:gd name="connsiteX1" fmla="*/ 3168917 w 10199351"/>
              <a:gd name="connsiteY1" fmla="*/ 49372 h 11370914"/>
              <a:gd name="connsiteX2" fmla="*/ 12 w 10199351"/>
              <a:gd name="connsiteY2" fmla="*/ 8353394 h 11370914"/>
              <a:gd name="connsiteX3" fmla="*/ 10199351 w 10199351"/>
              <a:gd name="connsiteY3" fmla="*/ 0 h 11370914"/>
              <a:gd name="connsiteX0" fmla="*/ 3017532 w 10199351"/>
              <a:gd name="connsiteY0" fmla="*/ 8304022 h 11321542"/>
              <a:gd name="connsiteX1" fmla="*/ 12 w 10199351"/>
              <a:gd name="connsiteY1" fmla="*/ 8304022 h 11321542"/>
              <a:gd name="connsiteX2" fmla="*/ 0 w 10199351"/>
              <a:gd name="connsiteY2" fmla="*/ 11321542 h 11321542"/>
              <a:gd name="connsiteX3" fmla="*/ 3017532 w 10199351"/>
              <a:gd name="connsiteY3" fmla="*/ 11321542 h 11321542"/>
              <a:gd name="connsiteX4" fmla="*/ 3017532 w 10199351"/>
              <a:gd name="connsiteY4" fmla="*/ 8304022 h 11321542"/>
              <a:gd name="connsiteX0" fmla="*/ 10199351 w 10199351"/>
              <a:gd name="connsiteY0" fmla="*/ 4739 h 11321542"/>
              <a:gd name="connsiteX1" fmla="*/ 3168917 w 10199351"/>
              <a:gd name="connsiteY1" fmla="*/ 0 h 11321542"/>
              <a:gd name="connsiteX2" fmla="*/ 12 w 10199351"/>
              <a:gd name="connsiteY2" fmla="*/ 8304022 h 11321542"/>
              <a:gd name="connsiteX3" fmla="*/ 10199351 w 10199351"/>
              <a:gd name="connsiteY3" fmla="*/ 4739 h 11321542"/>
              <a:gd name="connsiteX0" fmla="*/ 3017532 w 10213090"/>
              <a:gd name="connsiteY0" fmla="*/ 8308301 h 11325821"/>
              <a:gd name="connsiteX1" fmla="*/ 12 w 10213090"/>
              <a:gd name="connsiteY1" fmla="*/ 8308301 h 11325821"/>
              <a:gd name="connsiteX2" fmla="*/ 0 w 10213090"/>
              <a:gd name="connsiteY2" fmla="*/ 11325821 h 11325821"/>
              <a:gd name="connsiteX3" fmla="*/ 3017532 w 10213090"/>
              <a:gd name="connsiteY3" fmla="*/ 11325821 h 11325821"/>
              <a:gd name="connsiteX4" fmla="*/ 3017532 w 10213090"/>
              <a:gd name="connsiteY4" fmla="*/ 8308301 h 11325821"/>
              <a:gd name="connsiteX0" fmla="*/ 10213090 w 10213090"/>
              <a:gd name="connsiteY0" fmla="*/ 0 h 11325821"/>
              <a:gd name="connsiteX1" fmla="*/ 3168917 w 10213090"/>
              <a:gd name="connsiteY1" fmla="*/ 4279 h 11325821"/>
              <a:gd name="connsiteX2" fmla="*/ 12 w 10213090"/>
              <a:gd name="connsiteY2" fmla="*/ 8308301 h 11325821"/>
              <a:gd name="connsiteX3" fmla="*/ 10213090 w 10213090"/>
              <a:gd name="connsiteY3" fmla="*/ 0 h 11325821"/>
            </a:gdLst>
            <a:ahLst/>
            <a:cxnLst>
              <a:cxn ang="0">
                <a:pos x="connsiteX0" y="connsiteY0"/>
              </a:cxn>
              <a:cxn ang="0">
                <a:pos x="connsiteX1" y="connsiteY1"/>
              </a:cxn>
              <a:cxn ang="0">
                <a:pos x="connsiteX2" y="connsiteY2"/>
              </a:cxn>
              <a:cxn ang="0">
                <a:pos x="connsiteX3" y="connsiteY3"/>
              </a:cxn>
            </a:cxnLst>
            <a:rect l="l" t="t" r="r" b="b"/>
            <a:pathLst>
              <a:path w="10213090" h="11325821">
                <a:moveTo>
                  <a:pt x="3017532" y="8308301"/>
                </a:moveTo>
                <a:lnTo>
                  <a:pt x="12" y="8308301"/>
                </a:lnTo>
                <a:lnTo>
                  <a:pt x="0" y="11325821"/>
                </a:lnTo>
                <a:lnTo>
                  <a:pt x="3017532" y="11325821"/>
                </a:lnTo>
                <a:lnTo>
                  <a:pt x="3017532" y="8308301"/>
                </a:lnTo>
                <a:close/>
              </a:path>
              <a:path w="10213090" h="11325821">
                <a:moveTo>
                  <a:pt x="10213090" y="0"/>
                </a:moveTo>
                <a:lnTo>
                  <a:pt x="3168917" y="4279"/>
                </a:lnTo>
                <a:lnTo>
                  <a:pt x="12" y="8308301"/>
                </a:lnTo>
                <a:lnTo>
                  <a:pt x="10213090" y="0"/>
                </a:lnTo>
                <a:close/>
              </a:path>
            </a:pathLst>
          </a:custGeom>
          <a:solidFill>
            <a:schemeClr val="bg2"/>
          </a:solidFill>
        </p:spPr>
        <p:txBody>
          <a:bodyPr wrap="square" lIns="0" tIns="0" rIns="0" bIns="0" rtlCol="0"/>
          <a:lstStyle/>
          <a:p>
            <a:endParaRPr sz="1350" b="0" i="0" dirty="0">
              <a:latin typeface="Arial Regular"/>
            </a:endParaRPr>
          </a:p>
        </p:txBody>
      </p:sp>
      <p:sp>
        <p:nvSpPr>
          <p:cNvPr id="9" name="Picture Placeholder 13">
            <a:extLst>
              <a:ext uri="{FF2B5EF4-FFF2-40B4-BE49-F238E27FC236}">
                <a16:creationId xmlns:a16="http://schemas.microsoft.com/office/drawing/2014/main" id="{C8D5EA10-B12B-C546-B5C3-C7780145CA2F}"/>
              </a:ext>
            </a:extLst>
          </p:cNvPr>
          <p:cNvSpPr>
            <a:spLocks noGrp="1"/>
          </p:cNvSpPr>
          <p:nvPr>
            <p:ph type="pic" sz="quarter" idx="24" hasCustomPrompt="1"/>
          </p:nvPr>
        </p:nvSpPr>
        <p:spPr>
          <a:xfrm>
            <a:off x="390525" y="4800600"/>
            <a:ext cx="1704975" cy="1771650"/>
          </a:xfrm>
          <a:prstGeom prst="rect">
            <a:avLst/>
          </a:prstGeom>
        </p:spPr>
        <p:txBody>
          <a:bodyPr/>
          <a:lstStyle>
            <a:lvl1pPr marL="0" marR="0" indent="0" algn="l" defTabSz="685784" rtl="0" eaLnBrk="1" fontAlgn="auto" latinLnBrk="0" hangingPunct="1">
              <a:lnSpc>
                <a:spcPct val="100000"/>
              </a:lnSpc>
              <a:spcBef>
                <a:spcPts val="750"/>
              </a:spcBef>
              <a:spcAft>
                <a:spcPts val="0"/>
              </a:spcAft>
              <a:buClrTx/>
              <a:buSzTx/>
              <a:buFont typeface="Arial"/>
              <a:buNone/>
              <a:tabLst/>
              <a:defRPr lang="en-US" sz="900">
                <a:solidFill>
                  <a:schemeClr val="bg1"/>
                </a:solidFill>
                <a:latin typeface="Arial" charset="0"/>
                <a:ea typeface="Arial" charset="0"/>
                <a:cs typeface="Arial" charset="0"/>
              </a:defRPr>
            </a:lvl1pPr>
          </a:lstStyle>
          <a:p>
            <a:pPr marL="171446" marR="0" lvl="0" indent="-171446" algn="l" defTabSz="685784" rtl="0" eaLnBrk="1" fontAlgn="auto" latinLnBrk="0" hangingPunct="1">
              <a:lnSpc>
                <a:spcPct val="90000"/>
              </a:lnSpc>
              <a:spcBef>
                <a:spcPts val="750"/>
              </a:spcBef>
              <a:spcAft>
                <a:spcPts val="0"/>
              </a:spcAft>
              <a:buClrTx/>
              <a:buSzTx/>
              <a:buFont typeface="Arial"/>
              <a:buNone/>
              <a:tabLst/>
              <a:defRPr/>
            </a:pPr>
            <a:r>
              <a:rPr lang="en-US" dirty="0"/>
              <a:t>You can place your photo here, </a:t>
            </a:r>
            <a:br>
              <a:rPr lang="en-US" dirty="0"/>
            </a:br>
            <a:r>
              <a:rPr lang="en-US" dirty="0"/>
              <a:t>or leave this place empty</a:t>
            </a:r>
          </a:p>
        </p:txBody>
      </p:sp>
      <p:pic>
        <p:nvPicPr>
          <p:cNvPr id="3" name="Рисунок 2">
            <a:extLst>
              <a:ext uri="{FF2B5EF4-FFF2-40B4-BE49-F238E27FC236}">
                <a16:creationId xmlns:a16="http://schemas.microsoft.com/office/drawing/2014/main" id="{97CC01F8-20E4-763B-22CF-5B17799EEAB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770574" y="6229350"/>
            <a:ext cx="2040426" cy="342900"/>
          </a:xfrm>
          <a:prstGeom prst="rect">
            <a:avLst/>
          </a:prstGeom>
          <a:ln>
            <a:solidFill>
              <a:srgbClr val="4871F0"/>
            </a:solidFill>
          </a:ln>
        </p:spPr>
      </p:pic>
    </p:spTree>
    <p:extLst>
      <p:ext uri="{BB962C8B-B14F-4D97-AF65-F5344CB8AC3E}">
        <p14:creationId xmlns:p14="http://schemas.microsoft.com/office/powerpoint/2010/main" val="331557582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8A4C71D-0B24-02A0-E642-186FAA151FCA}"/>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1D5BA9C1-88BD-1A6E-0DFE-0EFD431EE2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DEE04402-9B7B-F59F-5A48-85EB3AAA355B}"/>
              </a:ext>
            </a:extLst>
          </p:cNvPr>
          <p:cNvSpPr>
            <a:spLocks noGrp="1"/>
          </p:cNvSpPr>
          <p:nvPr>
            <p:ph type="dt" sz="half" idx="10"/>
          </p:nvPr>
        </p:nvSpPr>
        <p:spPr/>
        <p:txBody>
          <a:bodyPr/>
          <a:lstStyle/>
          <a:p>
            <a:fld id="{F95CD7CC-A8BC-4E1F-9F03-B11ADA21793A}" type="datetimeFigureOut">
              <a:rPr lang="ru-RU" smtClean="0"/>
              <a:t>28.08.2024</a:t>
            </a:fld>
            <a:endParaRPr lang="ru-RU"/>
          </a:p>
        </p:txBody>
      </p:sp>
      <p:sp>
        <p:nvSpPr>
          <p:cNvPr id="5" name="Нижний колонтитул 4">
            <a:extLst>
              <a:ext uri="{FF2B5EF4-FFF2-40B4-BE49-F238E27FC236}">
                <a16:creationId xmlns:a16="http://schemas.microsoft.com/office/drawing/2014/main" id="{348B0A80-3496-4475-783F-D2CA4A061A79}"/>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5D4E8420-CBC5-913B-8989-7E6399CF9160}"/>
              </a:ext>
            </a:extLst>
          </p:cNvPr>
          <p:cNvSpPr>
            <a:spLocks noGrp="1"/>
          </p:cNvSpPr>
          <p:nvPr>
            <p:ph type="sldNum" sz="quarter" idx="12"/>
          </p:nvPr>
        </p:nvSpPr>
        <p:spPr/>
        <p:txBody>
          <a:bodyPr/>
          <a:lstStyle/>
          <a:p>
            <a:fld id="{994AF263-9788-4945-96D6-3F41F235B72C}" type="slidenum">
              <a:rPr lang="ru-RU" smtClean="0"/>
              <a:t>‹#›</a:t>
            </a:fld>
            <a:endParaRPr lang="ru-RU"/>
          </a:p>
        </p:txBody>
      </p:sp>
    </p:spTree>
    <p:extLst>
      <p:ext uri="{BB962C8B-B14F-4D97-AF65-F5344CB8AC3E}">
        <p14:creationId xmlns:p14="http://schemas.microsoft.com/office/powerpoint/2010/main" val="153629086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A66D9E0-DA0C-C40E-2D07-05B2128C01D7}"/>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C9628B81-2B56-6331-FCB1-5074F8887409}"/>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95B3AC6A-F2B3-686B-CFF0-70D64F3B8F9E}"/>
              </a:ext>
            </a:extLst>
          </p:cNvPr>
          <p:cNvSpPr>
            <a:spLocks noGrp="1"/>
          </p:cNvSpPr>
          <p:nvPr>
            <p:ph type="dt" sz="half" idx="10"/>
          </p:nvPr>
        </p:nvSpPr>
        <p:spPr/>
        <p:txBody>
          <a:bodyPr/>
          <a:lstStyle/>
          <a:p>
            <a:fld id="{F95CD7CC-A8BC-4E1F-9F03-B11ADA21793A}" type="datetimeFigureOut">
              <a:rPr lang="ru-RU" smtClean="0"/>
              <a:t>28.08.2024</a:t>
            </a:fld>
            <a:endParaRPr lang="ru-RU"/>
          </a:p>
        </p:txBody>
      </p:sp>
      <p:sp>
        <p:nvSpPr>
          <p:cNvPr id="5" name="Нижний колонтитул 4">
            <a:extLst>
              <a:ext uri="{FF2B5EF4-FFF2-40B4-BE49-F238E27FC236}">
                <a16:creationId xmlns:a16="http://schemas.microsoft.com/office/drawing/2014/main" id="{5221688D-00AD-6D59-9ADA-AB7ED571E2B2}"/>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9A108E8A-060D-B2DE-C08C-C7EE704F18CF}"/>
              </a:ext>
            </a:extLst>
          </p:cNvPr>
          <p:cNvSpPr>
            <a:spLocks noGrp="1"/>
          </p:cNvSpPr>
          <p:nvPr>
            <p:ph type="sldNum" sz="quarter" idx="12"/>
          </p:nvPr>
        </p:nvSpPr>
        <p:spPr/>
        <p:txBody>
          <a:bodyPr/>
          <a:lstStyle/>
          <a:p>
            <a:fld id="{994AF263-9788-4945-96D6-3F41F235B72C}" type="slidenum">
              <a:rPr lang="ru-RU" smtClean="0"/>
              <a:t>‹#›</a:t>
            </a:fld>
            <a:endParaRPr lang="ru-RU"/>
          </a:p>
        </p:txBody>
      </p:sp>
    </p:spTree>
    <p:extLst>
      <p:ext uri="{BB962C8B-B14F-4D97-AF65-F5344CB8AC3E}">
        <p14:creationId xmlns:p14="http://schemas.microsoft.com/office/powerpoint/2010/main" val="185943427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EEC6735-9BB1-FC12-D3A5-D088C26DE0C5}"/>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7557A732-5E73-08A3-5FE2-614B8C2E9D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8D7FDC76-5D20-B27B-0017-B3BEB0E89D6F}"/>
              </a:ext>
            </a:extLst>
          </p:cNvPr>
          <p:cNvSpPr>
            <a:spLocks noGrp="1"/>
          </p:cNvSpPr>
          <p:nvPr>
            <p:ph type="dt" sz="half" idx="10"/>
          </p:nvPr>
        </p:nvSpPr>
        <p:spPr/>
        <p:txBody>
          <a:bodyPr/>
          <a:lstStyle/>
          <a:p>
            <a:fld id="{F95CD7CC-A8BC-4E1F-9F03-B11ADA21793A}" type="datetimeFigureOut">
              <a:rPr lang="ru-RU" smtClean="0"/>
              <a:t>28.08.2024</a:t>
            </a:fld>
            <a:endParaRPr lang="ru-RU"/>
          </a:p>
        </p:txBody>
      </p:sp>
      <p:sp>
        <p:nvSpPr>
          <p:cNvPr id="5" name="Нижний колонтитул 4">
            <a:extLst>
              <a:ext uri="{FF2B5EF4-FFF2-40B4-BE49-F238E27FC236}">
                <a16:creationId xmlns:a16="http://schemas.microsoft.com/office/drawing/2014/main" id="{5C835CE6-DE54-C97D-CA96-8F4109E8E055}"/>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698BABD9-111C-41F0-8EE0-0AEEBCF8682D}"/>
              </a:ext>
            </a:extLst>
          </p:cNvPr>
          <p:cNvSpPr>
            <a:spLocks noGrp="1"/>
          </p:cNvSpPr>
          <p:nvPr>
            <p:ph type="sldNum" sz="quarter" idx="12"/>
          </p:nvPr>
        </p:nvSpPr>
        <p:spPr/>
        <p:txBody>
          <a:bodyPr/>
          <a:lstStyle/>
          <a:p>
            <a:fld id="{994AF263-9788-4945-96D6-3F41F235B72C}" type="slidenum">
              <a:rPr lang="ru-RU" smtClean="0"/>
              <a:t>‹#›</a:t>
            </a:fld>
            <a:endParaRPr lang="ru-RU"/>
          </a:p>
        </p:txBody>
      </p:sp>
    </p:spTree>
    <p:extLst>
      <p:ext uri="{BB962C8B-B14F-4D97-AF65-F5344CB8AC3E}">
        <p14:creationId xmlns:p14="http://schemas.microsoft.com/office/powerpoint/2010/main" val="7484019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CEFB5FB-23FC-9ABF-16EB-50B1768F7AFF}"/>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9F4CD369-C53B-0130-A022-E31DBB4A14AA}"/>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319E4857-E956-7A3D-D648-A38AB3CF51DC}"/>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3FB99E85-0E68-221A-1A84-956FCFA1A3FF}"/>
              </a:ext>
            </a:extLst>
          </p:cNvPr>
          <p:cNvSpPr>
            <a:spLocks noGrp="1"/>
          </p:cNvSpPr>
          <p:nvPr>
            <p:ph type="dt" sz="half" idx="10"/>
          </p:nvPr>
        </p:nvSpPr>
        <p:spPr/>
        <p:txBody>
          <a:bodyPr/>
          <a:lstStyle/>
          <a:p>
            <a:fld id="{F95CD7CC-A8BC-4E1F-9F03-B11ADA21793A}" type="datetimeFigureOut">
              <a:rPr lang="ru-RU" smtClean="0"/>
              <a:t>28.08.2024</a:t>
            </a:fld>
            <a:endParaRPr lang="ru-RU"/>
          </a:p>
        </p:txBody>
      </p:sp>
      <p:sp>
        <p:nvSpPr>
          <p:cNvPr id="6" name="Нижний колонтитул 5">
            <a:extLst>
              <a:ext uri="{FF2B5EF4-FFF2-40B4-BE49-F238E27FC236}">
                <a16:creationId xmlns:a16="http://schemas.microsoft.com/office/drawing/2014/main" id="{03D1FC4C-F80B-3736-6315-A13941315CD1}"/>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67C35136-27D3-1341-3547-540F41EC91BF}"/>
              </a:ext>
            </a:extLst>
          </p:cNvPr>
          <p:cNvSpPr>
            <a:spLocks noGrp="1"/>
          </p:cNvSpPr>
          <p:nvPr>
            <p:ph type="sldNum" sz="quarter" idx="12"/>
          </p:nvPr>
        </p:nvSpPr>
        <p:spPr/>
        <p:txBody>
          <a:bodyPr/>
          <a:lstStyle/>
          <a:p>
            <a:fld id="{994AF263-9788-4945-96D6-3F41F235B72C}" type="slidenum">
              <a:rPr lang="ru-RU" smtClean="0"/>
              <a:t>‹#›</a:t>
            </a:fld>
            <a:endParaRPr lang="ru-RU"/>
          </a:p>
        </p:txBody>
      </p:sp>
    </p:spTree>
    <p:extLst>
      <p:ext uri="{BB962C8B-B14F-4D97-AF65-F5344CB8AC3E}">
        <p14:creationId xmlns:p14="http://schemas.microsoft.com/office/powerpoint/2010/main" val="3505889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a:lstStyle/>
          <a:p>
            <a:r>
              <a:rPr lang="ru-RU"/>
              <a:t>Образец заголовка</a:t>
            </a:r>
          </a:p>
        </p:txBody>
      </p:sp>
      <p:sp>
        <p:nvSpPr>
          <p:cNvPr id="3" name="Объект 2"/>
          <p:cNvSpPr>
            <a:spLocks noGrp="1"/>
          </p:cNvSpPr>
          <p:nvPr>
            <p:ph sz="half" idx="1"/>
          </p:nvPr>
        </p:nvSpPr>
        <p:spPr>
          <a:xfrm>
            <a:off x="838200" y="1825625"/>
            <a:ext cx="5181600" cy="435133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p:cNvSpPr>
            <a:spLocks noGrp="1"/>
          </p:cNvSpPr>
          <p:nvPr>
            <p:ph sz="half" idx="2"/>
          </p:nvPr>
        </p:nvSpPr>
        <p:spPr>
          <a:xfrm>
            <a:off x="6172200" y="1825625"/>
            <a:ext cx="5181600" cy="435133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p:cNvSpPr>
            <a:spLocks noGrp="1"/>
          </p:cNvSpPr>
          <p:nvPr>
            <p:ph type="dt" sz="half" idx="10"/>
          </p:nvPr>
        </p:nvSpPr>
        <p:spPr>
          <a:xfrm>
            <a:off x="838200" y="6356350"/>
            <a:ext cx="2743200" cy="365125"/>
          </a:xfrm>
          <a:prstGeom prst="rect">
            <a:avLst/>
          </a:prstGeom>
        </p:spPr>
        <p:txBody>
          <a:bodyPr/>
          <a:lstStyle/>
          <a:p>
            <a:fld id="{54065136-6409-45DE-B30E-C5E545797087}" type="datetime1">
              <a:rPr lang="ru-RU" smtClean="0"/>
              <a:t>28.08.2024</a:t>
            </a:fld>
            <a:endParaRPr lang="ru-RU"/>
          </a:p>
        </p:txBody>
      </p:sp>
      <p:sp>
        <p:nvSpPr>
          <p:cNvPr id="6" name="Нижний колонтитул 5"/>
          <p:cNvSpPr>
            <a:spLocks noGrp="1"/>
          </p:cNvSpPr>
          <p:nvPr>
            <p:ph type="ftr" sz="quarter" idx="11"/>
          </p:nvPr>
        </p:nvSpPr>
        <p:spPr>
          <a:xfrm>
            <a:off x="4038600" y="6356350"/>
            <a:ext cx="4114800" cy="365125"/>
          </a:xfrm>
          <a:prstGeom prst="rect">
            <a:avLst/>
          </a:prstGeom>
        </p:spPr>
        <p:txBody>
          <a:bodyPr/>
          <a:lstStyle/>
          <a:p>
            <a:r>
              <a:rPr lang="ru-RU"/>
              <a:t>Колонтитул. Отключается в меню "вставка". Как и дата с номером слайда.</a:t>
            </a:r>
          </a:p>
        </p:txBody>
      </p:sp>
      <p:sp>
        <p:nvSpPr>
          <p:cNvPr id="7" name="Номер слайда 6"/>
          <p:cNvSpPr>
            <a:spLocks noGrp="1"/>
          </p:cNvSpPr>
          <p:nvPr>
            <p:ph type="sldNum" sz="quarter" idx="12"/>
          </p:nvPr>
        </p:nvSpPr>
        <p:spPr>
          <a:xfrm>
            <a:off x="10687050" y="6356348"/>
            <a:ext cx="666750" cy="293687"/>
          </a:xfrm>
          <a:prstGeom prst="rect">
            <a:avLst/>
          </a:prstGeom>
        </p:spPr>
        <p:txBody>
          <a:bodyPr/>
          <a:lstStyle/>
          <a:p>
            <a:fld id="{D529EC27-616F-40BF-8143-3E83F30B7EC5}" type="slidenum">
              <a:rPr lang="ru-RU" smtClean="0"/>
              <a:t>‹#›</a:t>
            </a:fld>
            <a:endParaRPr lang="ru-RU"/>
          </a:p>
        </p:txBody>
      </p:sp>
    </p:spTree>
    <p:extLst>
      <p:ext uri="{BB962C8B-B14F-4D97-AF65-F5344CB8AC3E}">
        <p14:creationId xmlns:p14="http://schemas.microsoft.com/office/powerpoint/2010/main" val="352911715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F5E27EC-2C1B-8091-A36E-7AE9C2A79434}"/>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53935E3D-9A93-9928-0F04-A32124F4DA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CB8FF9B6-0421-0800-268E-7924DD767AD8}"/>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EDB00521-9570-DD06-BEB9-F2A499947B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BC8790C8-B2B9-5B40-4FBB-40D20863A6C7}"/>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0993548A-12F8-93A3-4CB9-A15AB627FA2D}"/>
              </a:ext>
            </a:extLst>
          </p:cNvPr>
          <p:cNvSpPr>
            <a:spLocks noGrp="1"/>
          </p:cNvSpPr>
          <p:nvPr>
            <p:ph type="dt" sz="half" idx="10"/>
          </p:nvPr>
        </p:nvSpPr>
        <p:spPr/>
        <p:txBody>
          <a:bodyPr/>
          <a:lstStyle/>
          <a:p>
            <a:fld id="{F95CD7CC-A8BC-4E1F-9F03-B11ADA21793A}" type="datetimeFigureOut">
              <a:rPr lang="ru-RU" smtClean="0"/>
              <a:t>28.08.2024</a:t>
            </a:fld>
            <a:endParaRPr lang="ru-RU"/>
          </a:p>
        </p:txBody>
      </p:sp>
      <p:sp>
        <p:nvSpPr>
          <p:cNvPr id="8" name="Нижний колонтитул 7">
            <a:extLst>
              <a:ext uri="{FF2B5EF4-FFF2-40B4-BE49-F238E27FC236}">
                <a16:creationId xmlns:a16="http://schemas.microsoft.com/office/drawing/2014/main" id="{17C4770F-5651-4F75-3DD0-BF6D70E19109}"/>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C93A28FF-572B-B3D9-7FDD-3A8C5934CA3B}"/>
              </a:ext>
            </a:extLst>
          </p:cNvPr>
          <p:cNvSpPr>
            <a:spLocks noGrp="1"/>
          </p:cNvSpPr>
          <p:nvPr>
            <p:ph type="sldNum" sz="quarter" idx="12"/>
          </p:nvPr>
        </p:nvSpPr>
        <p:spPr/>
        <p:txBody>
          <a:bodyPr/>
          <a:lstStyle/>
          <a:p>
            <a:fld id="{994AF263-9788-4945-96D6-3F41F235B72C}" type="slidenum">
              <a:rPr lang="ru-RU" smtClean="0"/>
              <a:t>‹#›</a:t>
            </a:fld>
            <a:endParaRPr lang="ru-RU"/>
          </a:p>
        </p:txBody>
      </p:sp>
    </p:spTree>
    <p:extLst>
      <p:ext uri="{BB962C8B-B14F-4D97-AF65-F5344CB8AC3E}">
        <p14:creationId xmlns:p14="http://schemas.microsoft.com/office/powerpoint/2010/main" val="257607658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C07BABD-BA9C-E44D-AEC7-34A6DE73CF50}"/>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C3C48486-CCED-A9A4-07DB-6CC34CF08F24}"/>
              </a:ext>
            </a:extLst>
          </p:cNvPr>
          <p:cNvSpPr>
            <a:spLocks noGrp="1"/>
          </p:cNvSpPr>
          <p:nvPr>
            <p:ph type="dt" sz="half" idx="10"/>
          </p:nvPr>
        </p:nvSpPr>
        <p:spPr/>
        <p:txBody>
          <a:bodyPr/>
          <a:lstStyle/>
          <a:p>
            <a:fld id="{F95CD7CC-A8BC-4E1F-9F03-B11ADA21793A}" type="datetimeFigureOut">
              <a:rPr lang="ru-RU" smtClean="0"/>
              <a:t>28.08.2024</a:t>
            </a:fld>
            <a:endParaRPr lang="ru-RU"/>
          </a:p>
        </p:txBody>
      </p:sp>
      <p:sp>
        <p:nvSpPr>
          <p:cNvPr id="4" name="Нижний колонтитул 3">
            <a:extLst>
              <a:ext uri="{FF2B5EF4-FFF2-40B4-BE49-F238E27FC236}">
                <a16:creationId xmlns:a16="http://schemas.microsoft.com/office/drawing/2014/main" id="{CBE30A8C-6702-1BF6-7ECE-94D6E08A3BE4}"/>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D347BBBE-D975-C725-F3E3-AF5F031F5075}"/>
              </a:ext>
            </a:extLst>
          </p:cNvPr>
          <p:cNvSpPr>
            <a:spLocks noGrp="1"/>
          </p:cNvSpPr>
          <p:nvPr>
            <p:ph type="sldNum" sz="quarter" idx="12"/>
          </p:nvPr>
        </p:nvSpPr>
        <p:spPr/>
        <p:txBody>
          <a:bodyPr/>
          <a:lstStyle/>
          <a:p>
            <a:fld id="{994AF263-9788-4945-96D6-3F41F235B72C}" type="slidenum">
              <a:rPr lang="ru-RU" smtClean="0"/>
              <a:t>‹#›</a:t>
            </a:fld>
            <a:endParaRPr lang="ru-RU"/>
          </a:p>
        </p:txBody>
      </p:sp>
    </p:spTree>
    <p:extLst>
      <p:ext uri="{BB962C8B-B14F-4D97-AF65-F5344CB8AC3E}">
        <p14:creationId xmlns:p14="http://schemas.microsoft.com/office/powerpoint/2010/main" val="57325096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DBE69668-4BC3-5CE9-9BE2-9FE7A756B7CC}"/>
              </a:ext>
            </a:extLst>
          </p:cNvPr>
          <p:cNvSpPr>
            <a:spLocks noGrp="1"/>
          </p:cNvSpPr>
          <p:nvPr>
            <p:ph type="dt" sz="half" idx="10"/>
          </p:nvPr>
        </p:nvSpPr>
        <p:spPr/>
        <p:txBody>
          <a:bodyPr/>
          <a:lstStyle/>
          <a:p>
            <a:fld id="{F95CD7CC-A8BC-4E1F-9F03-B11ADA21793A}" type="datetimeFigureOut">
              <a:rPr lang="ru-RU" smtClean="0"/>
              <a:t>28.08.2024</a:t>
            </a:fld>
            <a:endParaRPr lang="ru-RU"/>
          </a:p>
        </p:txBody>
      </p:sp>
      <p:sp>
        <p:nvSpPr>
          <p:cNvPr id="3" name="Нижний колонтитул 2">
            <a:extLst>
              <a:ext uri="{FF2B5EF4-FFF2-40B4-BE49-F238E27FC236}">
                <a16:creationId xmlns:a16="http://schemas.microsoft.com/office/drawing/2014/main" id="{A9924E04-F727-7562-FA39-95CAA9482176}"/>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071E1AFE-F3CA-5247-779D-1C049E8F9313}"/>
              </a:ext>
            </a:extLst>
          </p:cNvPr>
          <p:cNvSpPr>
            <a:spLocks noGrp="1"/>
          </p:cNvSpPr>
          <p:nvPr>
            <p:ph type="sldNum" sz="quarter" idx="12"/>
          </p:nvPr>
        </p:nvSpPr>
        <p:spPr/>
        <p:txBody>
          <a:bodyPr/>
          <a:lstStyle/>
          <a:p>
            <a:fld id="{994AF263-9788-4945-96D6-3F41F235B72C}" type="slidenum">
              <a:rPr lang="ru-RU" smtClean="0"/>
              <a:t>‹#›</a:t>
            </a:fld>
            <a:endParaRPr lang="ru-RU"/>
          </a:p>
        </p:txBody>
      </p:sp>
    </p:spTree>
    <p:extLst>
      <p:ext uri="{BB962C8B-B14F-4D97-AF65-F5344CB8AC3E}">
        <p14:creationId xmlns:p14="http://schemas.microsoft.com/office/powerpoint/2010/main" val="114096988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C198D26-3A82-166B-D570-44411EB19083}"/>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3AD96D1A-3DD0-80D5-7C5B-0D44E856E5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2AFFF2DA-D469-C664-1F0A-E651D781A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4C6F08C2-BD59-D515-7A27-CFB2F2C99624}"/>
              </a:ext>
            </a:extLst>
          </p:cNvPr>
          <p:cNvSpPr>
            <a:spLocks noGrp="1"/>
          </p:cNvSpPr>
          <p:nvPr>
            <p:ph type="dt" sz="half" idx="10"/>
          </p:nvPr>
        </p:nvSpPr>
        <p:spPr/>
        <p:txBody>
          <a:bodyPr/>
          <a:lstStyle/>
          <a:p>
            <a:fld id="{F95CD7CC-A8BC-4E1F-9F03-B11ADA21793A}" type="datetimeFigureOut">
              <a:rPr lang="ru-RU" smtClean="0"/>
              <a:t>28.08.2024</a:t>
            </a:fld>
            <a:endParaRPr lang="ru-RU"/>
          </a:p>
        </p:txBody>
      </p:sp>
      <p:sp>
        <p:nvSpPr>
          <p:cNvPr id="6" name="Нижний колонтитул 5">
            <a:extLst>
              <a:ext uri="{FF2B5EF4-FFF2-40B4-BE49-F238E27FC236}">
                <a16:creationId xmlns:a16="http://schemas.microsoft.com/office/drawing/2014/main" id="{20896454-69BC-F86C-71F3-4418437E787B}"/>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09286284-64A2-2357-1171-D93619A71C58}"/>
              </a:ext>
            </a:extLst>
          </p:cNvPr>
          <p:cNvSpPr>
            <a:spLocks noGrp="1"/>
          </p:cNvSpPr>
          <p:nvPr>
            <p:ph type="sldNum" sz="quarter" idx="12"/>
          </p:nvPr>
        </p:nvSpPr>
        <p:spPr/>
        <p:txBody>
          <a:bodyPr/>
          <a:lstStyle/>
          <a:p>
            <a:fld id="{994AF263-9788-4945-96D6-3F41F235B72C}" type="slidenum">
              <a:rPr lang="ru-RU" smtClean="0"/>
              <a:t>‹#›</a:t>
            </a:fld>
            <a:endParaRPr lang="ru-RU"/>
          </a:p>
        </p:txBody>
      </p:sp>
    </p:spTree>
    <p:extLst>
      <p:ext uri="{BB962C8B-B14F-4D97-AF65-F5344CB8AC3E}">
        <p14:creationId xmlns:p14="http://schemas.microsoft.com/office/powerpoint/2010/main" val="40836898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4F48015-519E-53F8-8ACB-780A3701A8CA}"/>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925927F8-B7F9-46A3-874F-E7A94FF82C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46790EE4-0A24-5BC8-A858-CE5704A184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D27077BF-E439-0A6A-85AB-37925262B32F}"/>
              </a:ext>
            </a:extLst>
          </p:cNvPr>
          <p:cNvSpPr>
            <a:spLocks noGrp="1"/>
          </p:cNvSpPr>
          <p:nvPr>
            <p:ph type="dt" sz="half" idx="10"/>
          </p:nvPr>
        </p:nvSpPr>
        <p:spPr/>
        <p:txBody>
          <a:bodyPr/>
          <a:lstStyle/>
          <a:p>
            <a:fld id="{F95CD7CC-A8BC-4E1F-9F03-B11ADA21793A}" type="datetimeFigureOut">
              <a:rPr lang="ru-RU" smtClean="0"/>
              <a:t>28.08.2024</a:t>
            </a:fld>
            <a:endParaRPr lang="ru-RU"/>
          </a:p>
        </p:txBody>
      </p:sp>
      <p:sp>
        <p:nvSpPr>
          <p:cNvPr id="6" name="Нижний колонтитул 5">
            <a:extLst>
              <a:ext uri="{FF2B5EF4-FFF2-40B4-BE49-F238E27FC236}">
                <a16:creationId xmlns:a16="http://schemas.microsoft.com/office/drawing/2014/main" id="{447E5F54-DE1F-BC8B-20A4-3AD8F7C1D2F0}"/>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EA77CDAC-F169-8308-A099-3E3AB1A39402}"/>
              </a:ext>
            </a:extLst>
          </p:cNvPr>
          <p:cNvSpPr>
            <a:spLocks noGrp="1"/>
          </p:cNvSpPr>
          <p:nvPr>
            <p:ph type="sldNum" sz="quarter" idx="12"/>
          </p:nvPr>
        </p:nvSpPr>
        <p:spPr/>
        <p:txBody>
          <a:bodyPr/>
          <a:lstStyle/>
          <a:p>
            <a:fld id="{994AF263-9788-4945-96D6-3F41F235B72C}" type="slidenum">
              <a:rPr lang="ru-RU" smtClean="0"/>
              <a:t>‹#›</a:t>
            </a:fld>
            <a:endParaRPr lang="ru-RU"/>
          </a:p>
        </p:txBody>
      </p:sp>
    </p:spTree>
    <p:extLst>
      <p:ext uri="{BB962C8B-B14F-4D97-AF65-F5344CB8AC3E}">
        <p14:creationId xmlns:p14="http://schemas.microsoft.com/office/powerpoint/2010/main" val="256083506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BDD7C37-2D12-6B65-06FB-CDB97F156B4B}"/>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D92071BC-CC17-B07E-2062-F0E0808F14A4}"/>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91AD69E7-424C-92E8-707C-297E0C6557E0}"/>
              </a:ext>
            </a:extLst>
          </p:cNvPr>
          <p:cNvSpPr>
            <a:spLocks noGrp="1"/>
          </p:cNvSpPr>
          <p:nvPr>
            <p:ph type="dt" sz="half" idx="10"/>
          </p:nvPr>
        </p:nvSpPr>
        <p:spPr/>
        <p:txBody>
          <a:bodyPr/>
          <a:lstStyle/>
          <a:p>
            <a:fld id="{F95CD7CC-A8BC-4E1F-9F03-B11ADA21793A}" type="datetimeFigureOut">
              <a:rPr lang="ru-RU" smtClean="0"/>
              <a:t>28.08.2024</a:t>
            </a:fld>
            <a:endParaRPr lang="ru-RU"/>
          </a:p>
        </p:txBody>
      </p:sp>
      <p:sp>
        <p:nvSpPr>
          <p:cNvPr id="5" name="Нижний колонтитул 4">
            <a:extLst>
              <a:ext uri="{FF2B5EF4-FFF2-40B4-BE49-F238E27FC236}">
                <a16:creationId xmlns:a16="http://schemas.microsoft.com/office/drawing/2014/main" id="{2E4138CA-AC57-7BF9-B37F-260FFFDA9568}"/>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0300BFC-EFD1-27D1-3DDF-291BFAF82553}"/>
              </a:ext>
            </a:extLst>
          </p:cNvPr>
          <p:cNvSpPr>
            <a:spLocks noGrp="1"/>
          </p:cNvSpPr>
          <p:nvPr>
            <p:ph type="sldNum" sz="quarter" idx="12"/>
          </p:nvPr>
        </p:nvSpPr>
        <p:spPr/>
        <p:txBody>
          <a:bodyPr/>
          <a:lstStyle/>
          <a:p>
            <a:fld id="{994AF263-9788-4945-96D6-3F41F235B72C}" type="slidenum">
              <a:rPr lang="ru-RU" smtClean="0"/>
              <a:t>‹#›</a:t>
            </a:fld>
            <a:endParaRPr lang="ru-RU"/>
          </a:p>
        </p:txBody>
      </p:sp>
    </p:spTree>
    <p:extLst>
      <p:ext uri="{BB962C8B-B14F-4D97-AF65-F5344CB8AC3E}">
        <p14:creationId xmlns:p14="http://schemas.microsoft.com/office/powerpoint/2010/main" val="378496091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DA17C143-BB5B-19C0-64B1-3095E9163B07}"/>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A188D47E-F1B4-5344-61BB-ADB1D21F696A}"/>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BF07EE0-3FFF-E85F-6A6B-448A5C4BA0CA}"/>
              </a:ext>
            </a:extLst>
          </p:cNvPr>
          <p:cNvSpPr>
            <a:spLocks noGrp="1"/>
          </p:cNvSpPr>
          <p:nvPr>
            <p:ph type="dt" sz="half" idx="10"/>
          </p:nvPr>
        </p:nvSpPr>
        <p:spPr/>
        <p:txBody>
          <a:bodyPr/>
          <a:lstStyle/>
          <a:p>
            <a:fld id="{F95CD7CC-A8BC-4E1F-9F03-B11ADA21793A}" type="datetimeFigureOut">
              <a:rPr lang="ru-RU" smtClean="0"/>
              <a:t>28.08.2024</a:t>
            </a:fld>
            <a:endParaRPr lang="ru-RU"/>
          </a:p>
        </p:txBody>
      </p:sp>
      <p:sp>
        <p:nvSpPr>
          <p:cNvPr id="5" name="Нижний колонтитул 4">
            <a:extLst>
              <a:ext uri="{FF2B5EF4-FFF2-40B4-BE49-F238E27FC236}">
                <a16:creationId xmlns:a16="http://schemas.microsoft.com/office/drawing/2014/main" id="{DFE3A6D6-BDAF-B57F-647F-C04A4DCD096C}"/>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5D5260A-81C1-DAA8-61F5-E79AC9139C0D}"/>
              </a:ext>
            </a:extLst>
          </p:cNvPr>
          <p:cNvSpPr>
            <a:spLocks noGrp="1"/>
          </p:cNvSpPr>
          <p:nvPr>
            <p:ph type="sldNum" sz="quarter" idx="12"/>
          </p:nvPr>
        </p:nvSpPr>
        <p:spPr/>
        <p:txBody>
          <a:bodyPr/>
          <a:lstStyle/>
          <a:p>
            <a:fld id="{994AF263-9788-4945-96D6-3F41F235B72C}" type="slidenum">
              <a:rPr lang="ru-RU" smtClean="0"/>
              <a:t>‹#›</a:t>
            </a:fld>
            <a:endParaRPr lang="ru-RU"/>
          </a:p>
        </p:txBody>
      </p:sp>
    </p:spTree>
    <p:extLst>
      <p:ext uri="{BB962C8B-B14F-4D97-AF65-F5344CB8AC3E}">
        <p14:creationId xmlns:p14="http://schemas.microsoft.com/office/powerpoint/2010/main" val="264449993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611" y="992767"/>
            <a:ext cx="11360800" cy="27368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6933"/>
            </a:lvl1pPr>
            <a:lvl2pPr lvl="1" algn="ctr">
              <a:lnSpc>
                <a:spcPct val="100000"/>
              </a:lnSpc>
              <a:spcBef>
                <a:spcPts val="0"/>
              </a:spcBef>
              <a:spcAft>
                <a:spcPts val="0"/>
              </a:spcAft>
              <a:buSzPts val="5200"/>
              <a:buNone/>
              <a:defRPr sz="6933"/>
            </a:lvl2pPr>
            <a:lvl3pPr lvl="2" algn="ctr">
              <a:lnSpc>
                <a:spcPct val="100000"/>
              </a:lnSpc>
              <a:spcBef>
                <a:spcPts val="0"/>
              </a:spcBef>
              <a:spcAft>
                <a:spcPts val="0"/>
              </a:spcAft>
              <a:buSzPts val="5200"/>
              <a:buNone/>
              <a:defRPr sz="6933"/>
            </a:lvl3pPr>
            <a:lvl4pPr lvl="3" algn="ctr">
              <a:lnSpc>
                <a:spcPct val="100000"/>
              </a:lnSpc>
              <a:spcBef>
                <a:spcPts val="0"/>
              </a:spcBef>
              <a:spcAft>
                <a:spcPts val="0"/>
              </a:spcAft>
              <a:buSzPts val="5200"/>
              <a:buNone/>
              <a:defRPr sz="6933"/>
            </a:lvl4pPr>
            <a:lvl5pPr lvl="4" algn="ctr">
              <a:lnSpc>
                <a:spcPct val="100000"/>
              </a:lnSpc>
              <a:spcBef>
                <a:spcPts val="0"/>
              </a:spcBef>
              <a:spcAft>
                <a:spcPts val="0"/>
              </a:spcAft>
              <a:buSzPts val="5200"/>
              <a:buNone/>
              <a:defRPr sz="6933"/>
            </a:lvl5pPr>
            <a:lvl6pPr lvl="5" algn="ctr">
              <a:lnSpc>
                <a:spcPct val="100000"/>
              </a:lnSpc>
              <a:spcBef>
                <a:spcPts val="0"/>
              </a:spcBef>
              <a:spcAft>
                <a:spcPts val="0"/>
              </a:spcAft>
              <a:buSzPts val="5200"/>
              <a:buNone/>
              <a:defRPr sz="6933"/>
            </a:lvl6pPr>
            <a:lvl7pPr lvl="6" algn="ctr">
              <a:lnSpc>
                <a:spcPct val="100000"/>
              </a:lnSpc>
              <a:spcBef>
                <a:spcPts val="0"/>
              </a:spcBef>
              <a:spcAft>
                <a:spcPts val="0"/>
              </a:spcAft>
              <a:buSzPts val="5200"/>
              <a:buNone/>
              <a:defRPr sz="6933"/>
            </a:lvl7pPr>
            <a:lvl8pPr lvl="7" algn="ctr">
              <a:lnSpc>
                <a:spcPct val="100000"/>
              </a:lnSpc>
              <a:spcBef>
                <a:spcPts val="0"/>
              </a:spcBef>
              <a:spcAft>
                <a:spcPts val="0"/>
              </a:spcAft>
              <a:buSzPts val="5200"/>
              <a:buNone/>
              <a:defRPr sz="6933"/>
            </a:lvl8pPr>
            <a:lvl9pPr lvl="8" algn="ctr">
              <a:lnSpc>
                <a:spcPct val="100000"/>
              </a:lnSpc>
              <a:spcBef>
                <a:spcPts val="0"/>
              </a:spcBef>
              <a:spcAft>
                <a:spcPts val="0"/>
              </a:spcAft>
              <a:buSzPts val="5200"/>
              <a:buNone/>
              <a:defRPr sz="6933"/>
            </a:lvl9pPr>
          </a:lstStyle>
          <a:p>
            <a:endParaRPr/>
          </a:p>
        </p:txBody>
      </p:sp>
      <p:sp>
        <p:nvSpPr>
          <p:cNvPr id="11" name="Google Shape;11;p2"/>
          <p:cNvSpPr txBox="1">
            <a:spLocks noGrp="1"/>
          </p:cNvSpPr>
          <p:nvPr>
            <p:ph type="subTitle" idx="1"/>
          </p:nvPr>
        </p:nvSpPr>
        <p:spPr>
          <a:xfrm>
            <a:off x="415600" y="3778833"/>
            <a:ext cx="11360800" cy="10568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37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sp>
        <p:nvSpPr>
          <p:cNvPr id="12" name="Google Shape;12;p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229349874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3"/>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609585" lvl="0" indent="-457189" algn="l">
              <a:lnSpc>
                <a:spcPct val="115000"/>
              </a:lnSpc>
              <a:spcBef>
                <a:spcPts val="0"/>
              </a:spcBef>
              <a:spcAft>
                <a:spcPts val="0"/>
              </a:spcAft>
              <a:buSzPts val="1800"/>
              <a:buChar char="●"/>
              <a:defRPr/>
            </a:lvl1pPr>
            <a:lvl2pPr marL="1219170" lvl="1" indent="-423323" algn="l">
              <a:lnSpc>
                <a:spcPct val="115000"/>
              </a:lnSpc>
              <a:spcBef>
                <a:spcPts val="0"/>
              </a:spcBef>
              <a:spcAft>
                <a:spcPts val="0"/>
              </a:spcAft>
              <a:buSzPts val="1400"/>
              <a:buChar char="○"/>
              <a:defRPr/>
            </a:lvl2pPr>
            <a:lvl3pPr marL="1828754" lvl="2" indent="-423323" algn="l">
              <a:lnSpc>
                <a:spcPct val="115000"/>
              </a:lnSpc>
              <a:spcBef>
                <a:spcPts val="0"/>
              </a:spcBef>
              <a:spcAft>
                <a:spcPts val="0"/>
              </a:spcAft>
              <a:buSzPts val="1400"/>
              <a:buChar char="■"/>
              <a:defRPr/>
            </a:lvl3pPr>
            <a:lvl4pPr marL="2438339" lvl="3" indent="-423323" algn="l">
              <a:lnSpc>
                <a:spcPct val="115000"/>
              </a:lnSpc>
              <a:spcBef>
                <a:spcPts val="0"/>
              </a:spcBef>
              <a:spcAft>
                <a:spcPts val="0"/>
              </a:spcAft>
              <a:buSzPts val="1400"/>
              <a:buChar char="●"/>
              <a:defRPr/>
            </a:lvl4pPr>
            <a:lvl5pPr marL="3047924" lvl="4" indent="-423323" algn="l">
              <a:lnSpc>
                <a:spcPct val="115000"/>
              </a:lnSpc>
              <a:spcBef>
                <a:spcPts val="0"/>
              </a:spcBef>
              <a:spcAft>
                <a:spcPts val="0"/>
              </a:spcAft>
              <a:buSzPts val="1400"/>
              <a:buChar char="○"/>
              <a:defRPr/>
            </a:lvl5pPr>
            <a:lvl6pPr marL="3657509" lvl="5" indent="-423323" algn="l">
              <a:lnSpc>
                <a:spcPct val="115000"/>
              </a:lnSpc>
              <a:spcBef>
                <a:spcPts val="0"/>
              </a:spcBef>
              <a:spcAft>
                <a:spcPts val="0"/>
              </a:spcAft>
              <a:buSzPts val="1400"/>
              <a:buChar char="■"/>
              <a:defRPr/>
            </a:lvl6pPr>
            <a:lvl7pPr marL="4267093" lvl="6" indent="-423323" algn="l">
              <a:lnSpc>
                <a:spcPct val="115000"/>
              </a:lnSpc>
              <a:spcBef>
                <a:spcPts val="0"/>
              </a:spcBef>
              <a:spcAft>
                <a:spcPts val="0"/>
              </a:spcAft>
              <a:buSzPts val="1400"/>
              <a:buChar char="●"/>
              <a:defRPr/>
            </a:lvl7pPr>
            <a:lvl8pPr marL="4876678" lvl="7" indent="-423323" algn="l">
              <a:lnSpc>
                <a:spcPct val="115000"/>
              </a:lnSpc>
              <a:spcBef>
                <a:spcPts val="0"/>
              </a:spcBef>
              <a:spcAft>
                <a:spcPts val="0"/>
              </a:spcAft>
              <a:buSzPts val="1400"/>
              <a:buChar char="○"/>
              <a:defRPr/>
            </a:lvl8pPr>
            <a:lvl9pPr marL="5486263" lvl="8" indent="-423323" algn="l">
              <a:lnSpc>
                <a:spcPct val="115000"/>
              </a:lnSpc>
              <a:spcBef>
                <a:spcPts val="0"/>
              </a:spcBef>
              <a:spcAft>
                <a:spcPts val="0"/>
              </a:spcAft>
              <a:buSzPts val="1400"/>
              <a:buChar char="■"/>
              <a:defRPr/>
            </a:lvl9pPr>
          </a:lstStyle>
          <a:p>
            <a:endParaRPr/>
          </a:p>
        </p:txBody>
      </p:sp>
      <p:sp>
        <p:nvSpPr>
          <p:cNvPr id="16" name="Google Shape;16;p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409614817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Заголовок и объект" type="obj">
  <p:cSld name="Заголовок и объект">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838200" y="365125"/>
            <a:ext cx="10515600" cy="1325600"/>
          </a:xfrm>
          <a:prstGeom prst="rect">
            <a:avLst/>
          </a:prstGeom>
          <a:noFill/>
          <a:ln>
            <a:noFill/>
          </a:ln>
        </p:spPr>
        <p:txBody>
          <a:bodyPr spcFirstLastPara="1" wrap="square" lIns="68575" tIns="34275" rIns="68575" bIns="34275" anchor="ctr" anchorCtr="0">
            <a:normAutofit/>
          </a:bodyPr>
          <a:lstStyle>
            <a:lvl1pPr lvl="0" algn="l">
              <a:lnSpc>
                <a:spcPct val="90000"/>
              </a:lnSpc>
              <a:spcBef>
                <a:spcPts val="0"/>
              </a:spcBef>
              <a:spcAft>
                <a:spcPts val="0"/>
              </a:spcAft>
              <a:buClr>
                <a:schemeClr val="dk1"/>
              </a:buClr>
              <a:buSzPts val="14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dirty="0"/>
          </a:p>
        </p:txBody>
      </p:sp>
      <p:sp>
        <p:nvSpPr>
          <p:cNvPr id="19" name="Google Shape;19;p4"/>
          <p:cNvSpPr txBox="1">
            <a:spLocks noGrp="1"/>
          </p:cNvSpPr>
          <p:nvPr>
            <p:ph type="body" idx="1"/>
          </p:nvPr>
        </p:nvSpPr>
        <p:spPr>
          <a:xfrm>
            <a:off x="838200" y="1825625"/>
            <a:ext cx="10515600" cy="4351200"/>
          </a:xfrm>
          <a:prstGeom prst="rect">
            <a:avLst/>
          </a:prstGeom>
          <a:noFill/>
          <a:ln>
            <a:noFill/>
          </a:ln>
        </p:spPr>
        <p:txBody>
          <a:bodyPr spcFirstLastPara="1" wrap="square" lIns="68575" tIns="34275" rIns="68575" bIns="34275" anchor="t" anchorCtr="0">
            <a:normAutofit/>
          </a:bodyPr>
          <a:lstStyle>
            <a:lvl1pPr marL="609585" lvl="0" indent="-423323" algn="l">
              <a:lnSpc>
                <a:spcPct val="90000"/>
              </a:lnSpc>
              <a:spcBef>
                <a:spcPts val="1067"/>
              </a:spcBef>
              <a:spcAft>
                <a:spcPts val="0"/>
              </a:spcAft>
              <a:buClr>
                <a:schemeClr val="dk1"/>
              </a:buClr>
              <a:buSzPts val="1400"/>
              <a:buChar char="●"/>
              <a:defRPr/>
            </a:lvl1pPr>
            <a:lvl2pPr marL="1219170" lvl="1" indent="-423323" algn="l">
              <a:lnSpc>
                <a:spcPct val="90000"/>
              </a:lnSpc>
              <a:spcBef>
                <a:spcPts val="1600"/>
              </a:spcBef>
              <a:spcAft>
                <a:spcPts val="0"/>
              </a:spcAft>
              <a:buClr>
                <a:schemeClr val="dk1"/>
              </a:buClr>
              <a:buSzPts val="1400"/>
              <a:buChar char="○"/>
              <a:defRPr/>
            </a:lvl2pPr>
            <a:lvl3pPr marL="1828754" lvl="2" indent="-423323" algn="l">
              <a:lnSpc>
                <a:spcPct val="90000"/>
              </a:lnSpc>
              <a:spcBef>
                <a:spcPts val="1600"/>
              </a:spcBef>
              <a:spcAft>
                <a:spcPts val="0"/>
              </a:spcAft>
              <a:buClr>
                <a:schemeClr val="dk1"/>
              </a:buClr>
              <a:buSzPts val="1400"/>
              <a:buChar char="■"/>
              <a:defRPr/>
            </a:lvl3pPr>
            <a:lvl4pPr marL="2438339" lvl="3" indent="-423323" algn="l">
              <a:lnSpc>
                <a:spcPct val="90000"/>
              </a:lnSpc>
              <a:spcBef>
                <a:spcPts val="1600"/>
              </a:spcBef>
              <a:spcAft>
                <a:spcPts val="0"/>
              </a:spcAft>
              <a:buClr>
                <a:schemeClr val="dk1"/>
              </a:buClr>
              <a:buSzPts val="1400"/>
              <a:buChar char="●"/>
              <a:defRPr/>
            </a:lvl4pPr>
            <a:lvl5pPr marL="3047924" lvl="4" indent="-423323" algn="l">
              <a:lnSpc>
                <a:spcPct val="90000"/>
              </a:lnSpc>
              <a:spcBef>
                <a:spcPts val="1600"/>
              </a:spcBef>
              <a:spcAft>
                <a:spcPts val="0"/>
              </a:spcAft>
              <a:buClr>
                <a:schemeClr val="dk1"/>
              </a:buClr>
              <a:buSzPts val="1400"/>
              <a:buChar char="○"/>
              <a:defRPr/>
            </a:lvl5pPr>
            <a:lvl6pPr marL="3657509" lvl="5" indent="-423323" algn="l">
              <a:lnSpc>
                <a:spcPct val="90000"/>
              </a:lnSpc>
              <a:spcBef>
                <a:spcPts val="1600"/>
              </a:spcBef>
              <a:spcAft>
                <a:spcPts val="0"/>
              </a:spcAft>
              <a:buClr>
                <a:schemeClr val="dk1"/>
              </a:buClr>
              <a:buSzPts val="1400"/>
              <a:buChar char="■"/>
              <a:defRPr/>
            </a:lvl6pPr>
            <a:lvl7pPr marL="4267093" lvl="6" indent="-423323" algn="l">
              <a:lnSpc>
                <a:spcPct val="90000"/>
              </a:lnSpc>
              <a:spcBef>
                <a:spcPts val="1600"/>
              </a:spcBef>
              <a:spcAft>
                <a:spcPts val="0"/>
              </a:spcAft>
              <a:buClr>
                <a:schemeClr val="dk1"/>
              </a:buClr>
              <a:buSzPts val="1400"/>
              <a:buChar char="●"/>
              <a:defRPr/>
            </a:lvl7pPr>
            <a:lvl8pPr marL="4876678" lvl="7" indent="-423323" algn="l">
              <a:lnSpc>
                <a:spcPct val="90000"/>
              </a:lnSpc>
              <a:spcBef>
                <a:spcPts val="1600"/>
              </a:spcBef>
              <a:spcAft>
                <a:spcPts val="0"/>
              </a:spcAft>
              <a:buClr>
                <a:schemeClr val="dk1"/>
              </a:buClr>
              <a:buSzPts val="1400"/>
              <a:buChar char="○"/>
              <a:defRPr/>
            </a:lvl8pPr>
            <a:lvl9pPr marL="5486263" lvl="8" indent="-423323" algn="l">
              <a:lnSpc>
                <a:spcPct val="90000"/>
              </a:lnSpc>
              <a:spcBef>
                <a:spcPts val="1600"/>
              </a:spcBef>
              <a:spcAft>
                <a:spcPts val="1600"/>
              </a:spcAft>
              <a:buClr>
                <a:schemeClr val="dk1"/>
              </a:buClr>
              <a:buSzPts val="1400"/>
              <a:buChar char="■"/>
              <a:defRPr/>
            </a:lvl9pPr>
          </a:lstStyle>
          <a:p>
            <a:endParaRPr dirty="0"/>
          </a:p>
        </p:txBody>
      </p:sp>
      <p:sp>
        <p:nvSpPr>
          <p:cNvPr id="20" name="Google Shape;20;p4"/>
          <p:cNvSpPr txBox="1">
            <a:spLocks noGrp="1"/>
          </p:cNvSpPr>
          <p:nvPr>
            <p:ph type="dt" idx="10"/>
          </p:nvPr>
        </p:nvSpPr>
        <p:spPr>
          <a:xfrm>
            <a:off x="838200" y="6356351"/>
            <a:ext cx="2743200" cy="365200"/>
          </a:xfrm>
          <a:prstGeom prst="rect">
            <a:avLst/>
          </a:prstGeom>
          <a:noFill/>
          <a:ln>
            <a:noFill/>
          </a:ln>
        </p:spPr>
        <p:txBody>
          <a:bodyPr spcFirstLastPara="1" wrap="square" lIns="68575" tIns="34275" rIns="68575" bIns="34275" anchor="ctr" anchorCtr="0">
            <a:noAutofit/>
          </a:bodyPr>
          <a:lstStyle>
            <a:lvl1pPr marR="0" lvl="0"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9pPr>
          </a:lstStyle>
          <a:p>
            <a:endParaRPr/>
          </a:p>
        </p:txBody>
      </p:sp>
      <p:sp>
        <p:nvSpPr>
          <p:cNvPr id="21" name="Google Shape;21;p4"/>
          <p:cNvSpPr txBox="1">
            <a:spLocks noGrp="1"/>
          </p:cNvSpPr>
          <p:nvPr>
            <p:ph type="ftr" idx="11"/>
          </p:nvPr>
        </p:nvSpPr>
        <p:spPr>
          <a:xfrm>
            <a:off x="4038600" y="6356351"/>
            <a:ext cx="4114800" cy="365200"/>
          </a:xfrm>
          <a:prstGeom prst="rect">
            <a:avLst/>
          </a:prstGeom>
          <a:noFill/>
          <a:ln>
            <a:noFill/>
          </a:ln>
        </p:spPr>
        <p:txBody>
          <a:bodyPr spcFirstLastPara="1" wrap="square" lIns="68575" tIns="34275" rIns="68575" bIns="34275" anchor="ctr" anchorCtr="0">
            <a:noAutofit/>
          </a:bodyPr>
          <a:lstStyle>
            <a:lvl1pPr marR="0" lvl="0" algn="ctr"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67" b="0" i="0" u="none" strike="noStrike" cap="none">
                <a:solidFill>
                  <a:srgbClr val="000000"/>
                </a:solidFill>
                <a:latin typeface="Arial"/>
                <a:ea typeface="Arial"/>
                <a:cs typeface="Arial"/>
                <a:sym typeface="Arial"/>
              </a:defRPr>
            </a:lvl9pPr>
          </a:lstStyle>
          <a:p>
            <a:endParaRPr/>
          </a:p>
        </p:txBody>
      </p:sp>
      <p:sp>
        <p:nvSpPr>
          <p:cNvPr id="22" name="Google Shape;22;p4"/>
          <p:cNvSpPr txBox="1">
            <a:spLocks noGrp="1"/>
          </p:cNvSpPr>
          <p:nvPr>
            <p:ph type="sldNum" idx="12"/>
          </p:nvPr>
        </p:nvSpPr>
        <p:spPr>
          <a:xfrm>
            <a:off x="8610600" y="6356351"/>
            <a:ext cx="2743200" cy="365200"/>
          </a:xfrm>
          <a:prstGeom prst="rect">
            <a:avLst/>
          </a:prstGeom>
          <a:noFill/>
          <a:ln>
            <a:noFill/>
          </a:ln>
        </p:spPr>
        <p:txBody>
          <a:bodyPr spcFirstLastPara="1" wrap="square" lIns="68575" tIns="34275" rIns="68575" bIns="3427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1121820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a:prstGeom prst="rect">
            <a:avLst/>
          </a:prstGeom>
        </p:spPr>
        <p:txBody>
          <a:bodyPr/>
          <a:lstStyle/>
          <a:p>
            <a:r>
              <a:rPr lang="ru-RU"/>
              <a:t>Образец заголовка</a:t>
            </a:r>
          </a:p>
        </p:txBody>
      </p:sp>
      <p:sp>
        <p:nvSpPr>
          <p:cNvPr id="3" name="Текст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p:cNvSpPr>
            <a:spLocks noGrp="1"/>
          </p:cNvSpPr>
          <p:nvPr>
            <p:ph sz="half" idx="2"/>
          </p:nvPr>
        </p:nvSpPr>
        <p:spPr>
          <a:xfrm>
            <a:off x="839788" y="2505075"/>
            <a:ext cx="5157787" cy="368458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p:cNvSpPr>
            <a:spLocks noGrp="1"/>
          </p:cNvSpPr>
          <p:nvPr>
            <p:ph sz="quarter" idx="4"/>
          </p:nvPr>
        </p:nvSpPr>
        <p:spPr>
          <a:xfrm>
            <a:off x="6172200" y="2505075"/>
            <a:ext cx="5183188" cy="3684588"/>
          </a:xfrm>
          <a:prstGeom prst="rect">
            <a:avLst/>
          </a:prstGeo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p:cNvSpPr>
            <a:spLocks noGrp="1"/>
          </p:cNvSpPr>
          <p:nvPr>
            <p:ph type="dt" sz="half" idx="10"/>
          </p:nvPr>
        </p:nvSpPr>
        <p:spPr>
          <a:xfrm>
            <a:off x="838200" y="6356350"/>
            <a:ext cx="2743200" cy="365125"/>
          </a:xfrm>
          <a:prstGeom prst="rect">
            <a:avLst/>
          </a:prstGeom>
        </p:spPr>
        <p:txBody>
          <a:bodyPr/>
          <a:lstStyle/>
          <a:p>
            <a:fld id="{B3FB7ED9-9148-470A-A825-D3C14B143C13}" type="datetime1">
              <a:rPr lang="ru-RU" smtClean="0"/>
              <a:t>28.08.2024</a:t>
            </a:fld>
            <a:endParaRPr lang="ru-RU"/>
          </a:p>
        </p:txBody>
      </p:sp>
      <p:sp>
        <p:nvSpPr>
          <p:cNvPr id="8" name="Нижний колонтитул 7"/>
          <p:cNvSpPr>
            <a:spLocks noGrp="1"/>
          </p:cNvSpPr>
          <p:nvPr>
            <p:ph type="ftr" sz="quarter" idx="11"/>
          </p:nvPr>
        </p:nvSpPr>
        <p:spPr>
          <a:xfrm>
            <a:off x="4038600" y="6356350"/>
            <a:ext cx="4114800" cy="365125"/>
          </a:xfrm>
          <a:prstGeom prst="rect">
            <a:avLst/>
          </a:prstGeom>
        </p:spPr>
        <p:txBody>
          <a:bodyPr/>
          <a:lstStyle/>
          <a:p>
            <a:r>
              <a:rPr lang="ru-RU"/>
              <a:t>Колонтитул. Отключается в меню "вставка". Как и дата с номером слайда.</a:t>
            </a:r>
          </a:p>
        </p:txBody>
      </p:sp>
      <p:sp>
        <p:nvSpPr>
          <p:cNvPr id="9" name="Номер слайда 8"/>
          <p:cNvSpPr>
            <a:spLocks noGrp="1"/>
          </p:cNvSpPr>
          <p:nvPr>
            <p:ph type="sldNum" sz="quarter" idx="12"/>
          </p:nvPr>
        </p:nvSpPr>
        <p:spPr>
          <a:xfrm>
            <a:off x="10687050" y="6356348"/>
            <a:ext cx="666750" cy="293687"/>
          </a:xfrm>
          <a:prstGeom prst="rect">
            <a:avLst/>
          </a:prstGeom>
        </p:spPr>
        <p:txBody>
          <a:bodyPr/>
          <a:lstStyle/>
          <a:p>
            <a:fld id="{D529EC27-616F-40BF-8143-3E83F30B7EC5}" type="slidenum">
              <a:rPr lang="ru-RU" smtClean="0"/>
              <a:t>‹#›</a:t>
            </a:fld>
            <a:endParaRPr lang="ru-RU"/>
          </a:p>
        </p:txBody>
      </p:sp>
    </p:spTree>
    <p:extLst>
      <p:ext uri="{BB962C8B-B14F-4D97-AF65-F5344CB8AC3E}">
        <p14:creationId xmlns:p14="http://schemas.microsoft.com/office/powerpoint/2010/main" val="115237405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415600" y="2867800"/>
            <a:ext cx="11360800" cy="11224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4800"/>
            </a:lvl1pPr>
            <a:lvl2pPr lvl="1" algn="ctr">
              <a:lnSpc>
                <a:spcPct val="100000"/>
              </a:lnSpc>
              <a:spcBef>
                <a:spcPts val="0"/>
              </a:spcBef>
              <a:spcAft>
                <a:spcPts val="0"/>
              </a:spcAft>
              <a:buSzPts val="3600"/>
              <a:buNone/>
              <a:defRPr sz="4800"/>
            </a:lvl2pPr>
            <a:lvl3pPr lvl="2" algn="ctr">
              <a:lnSpc>
                <a:spcPct val="100000"/>
              </a:lnSpc>
              <a:spcBef>
                <a:spcPts val="0"/>
              </a:spcBef>
              <a:spcAft>
                <a:spcPts val="0"/>
              </a:spcAft>
              <a:buSzPts val="3600"/>
              <a:buNone/>
              <a:defRPr sz="4800"/>
            </a:lvl3pPr>
            <a:lvl4pPr lvl="3" algn="ctr">
              <a:lnSpc>
                <a:spcPct val="100000"/>
              </a:lnSpc>
              <a:spcBef>
                <a:spcPts val="0"/>
              </a:spcBef>
              <a:spcAft>
                <a:spcPts val="0"/>
              </a:spcAft>
              <a:buSzPts val="3600"/>
              <a:buNone/>
              <a:defRPr sz="4800"/>
            </a:lvl4pPr>
            <a:lvl5pPr lvl="4" algn="ctr">
              <a:lnSpc>
                <a:spcPct val="100000"/>
              </a:lnSpc>
              <a:spcBef>
                <a:spcPts val="0"/>
              </a:spcBef>
              <a:spcAft>
                <a:spcPts val="0"/>
              </a:spcAft>
              <a:buSzPts val="3600"/>
              <a:buNone/>
              <a:defRPr sz="4800"/>
            </a:lvl5pPr>
            <a:lvl6pPr lvl="5" algn="ctr">
              <a:lnSpc>
                <a:spcPct val="100000"/>
              </a:lnSpc>
              <a:spcBef>
                <a:spcPts val="0"/>
              </a:spcBef>
              <a:spcAft>
                <a:spcPts val="0"/>
              </a:spcAft>
              <a:buSzPts val="3600"/>
              <a:buNone/>
              <a:defRPr sz="4800"/>
            </a:lvl6pPr>
            <a:lvl7pPr lvl="6" algn="ctr">
              <a:lnSpc>
                <a:spcPct val="100000"/>
              </a:lnSpc>
              <a:spcBef>
                <a:spcPts val="0"/>
              </a:spcBef>
              <a:spcAft>
                <a:spcPts val="0"/>
              </a:spcAft>
              <a:buSzPts val="3600"/>
              <a:buNone/>
              <a:defRPr sz="4800"/>
            </a:lvl7pPr>
            <a:lvl8pPr lvl="7" algn="ctr">
              <a:lnSpc>
                <a:spcPct val="100000"/>
              </a:lnSpc>
              <a:spcBef>
                <a:spcPts val="0"/>
              </a:spcBef>
              <a:spcAft>
                <a:spcPts val="0"/>
              </a:spcAft>
              <a:buSzPts val="3600"/>
              <a:buNone/>
              <a:defRPr sz="4800"/>
            </a:lvl8pPr>
            <a:lvl9pPr lvl="8" algn="ctr">
              <a:lnSpc>
                <a:spcPct val="100000"/>
              </a:lnSpc>
              <a:spcBef>
                <a:spcPts val="0"/>
              </a:spcBef>
              <a:spcAft>
                <a:spcPts val="0"/>
              </a:spcAft>
              <a:buSzPts val="3600"/>
              <a:buNone/>
              <a:defRPr sz="4800"/>
            </a:lvl9pPr>
          </a:lstStyle>
          <a:p>
            <a:endParaRPr dirty="0"/>
          </a:p>
        </p:txBody>
      </p:sp>
      <p:sp>
        <p:nvSpPr>
          <p:cNvPr id="25" name="Google Shape;25;p5"/>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37358149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8" name="Google Shape;28;p6"/>
          <p:cNvSpPr txBox="1">
            <a:spLocks noGrp="1"/>
          </p:cNvSpPr>
          <p:nvPr>
            <p:ph type="body" idx="1"/>
          </p:nvPr>
        </p:nvSpPr>
        <p:spPr>
          <a:xfrm>
            <a:off x="415600" y="1536633"/>
            <a:ext cx="5333200" cy="4555200"/>
          </a:xfrm>
          <a:prstGeom prst="rect">
            <a:avLst/>
          </a:prstGeom>
          <a:noFill/>
          <a:ln>
            <a:noFill/>
          </a:ln>
        </p:spPr>
        <p:txBody>
          <a:bodyPr spcFirstLastPara="1" wrap="square" lIns="91425" tIns="91425" rIns="91425" bIns="91425" anchor="t" anchorCtr="0">
            <a:normAutofit/>
          </a:bodyPr>
          <a:lstStyle>
            <a:lvl1pPr marL="609585" lvl="0" indent="-423323" algn="l">
              <a:lnSpc>
                <a:spcPct val="115000"/>
              </a:lnSpc>
              <a:spcBef>
                <a:spcPts val="0"/>
              </a:spcBef>
              <a:spcAft>
                <a:spcPts val="0"/>
              </a:spcAft>
              <a:buSzPts val="1400"/>
              <a:buChar char="●"/>
              <a:defRPr sz="1867"/>
            </a:lvl1pPr>
            <a:lvl2pPr marL="1219170" lvl="1" indent="-406390" algn="l">
              <a:lnSpc>
                <a:spcPct val="115000"/>
              </a:lnSpc>
              <a:spcBef>
                <a:spcPts val="0"/>
              </a:spcBef>
              <a:spcAft>
                <a:spcPts val="0"/>
              </a:spcAft>
              <a:buSzPts val="1200"/>
              <a:buChar char="○"/>
              <a:defRPr sz="1600"/>
            </a:lvl2pPr>
            <a:lvl3pPr marL="1828754" lvl="2" indent="-406390" algn="l">
              <a:lnSpc>
                <a:spcPct val="115000"/>
              </a:lnSpc>
              <a:spcBef>
                <a:spcPts val="0"/>
              </a:spcBef>
              <a:spcAft>
                <a:spcPts val="0"/>
              </a:spcAft>
              <a:buSzPts val="1200"/>
              <a:buChar char="■"/>
              <a:defRPr sz="1600"/>
            </a:lvl3pPr>
            <a:lvl4pPr marL="2438339" lvl="3" indent="-406390" algn="l">
              <a:lnSpc>
                <a:spcPct val="115000"/>
              </a:lnSpc>
              <a:spcBef>
                <a:spcPts val="0"/>
              </a:spcBef>
              <a:spcAft>
                <a:spcPts val="0"/>
              </a:spcAft>
              <a:buSzPts val="1200"/>
              <a:buChar char="●"/>
              <a:defRPr sz="1600"/>
            </a:lvl4pPr>
            <a:lvl5pPr marL="3047924" lvl="4" indent="-406390" algn="l">
              <a:lnSpc>
                <a:spcPct val="115000"/>
              </a:lnSpc>
              <a:spcBef>
                <a:spcPts val="0"/>
              </a:spcBef>
              <a:spcAft>
                <a:spcPts val="0"/>
              </a:spcAft>
              <a:buSzPts val="1200"/>
              <a:buChar char="○"/>
              <a:defRPr sz="1600"/>
            </a:lvl5pPr>
            <a:lvl6pPr marL="3657509" lvl="5" indent="-406390" algn="l">
              <a:lnSpc>
                <a:spcPct val="115000"/>
              </a:lnSpc>
              <a:spcBef>
                <a:spcPts val="0"/>
              </a:spcBef>
              <a:spcAft>
                <a:spcPts val="0"/>
              </a:spcAft>
              <a:buSzPts val="1200"/>
              <a:buChar char="■"/>
              <a:defRPr sz="1600"/>
            </a:lvl6pPr>
            <a:lvl7pPr marL="4267093" lvl="6" indent="-406390" algn="l">
              <a:lnSpc>
                <a:spcPct val="115000"/>
              </a:lnSpc>
              <a:spcBef>
                <a:spcPts val="0"/>
              </a:spcBef>
              <a:spcAft>
                <a:spcPts val="0"/>
              </a:spcAft>
              <a:buSzPts val="1200"/>
              <a:buChar char="●"/>
              <a:defRPr sz="1600"/>
            </a:lvl7pPr>
            <a:lvl8pPr marL="4876678" lvl="7" indent="-406390" algn="l">
              <a:lnSpc>
                <a:spcPct val="115000"/>
              </a:lnSpc>
              <a:spcBef>
                <a:spcPts val="0"/>
              </a:spcBef>
              <a:spcAft>
                <a:spcPts val="0"/>
              </a:spcAft>
              <a:buSzPts val="1200"/>
              <a:buChar char="○"/>
              <a:defRPr sz="1600"/>
            </a:lvl8pPr>
            <a:lvl9pPr marL="5486263" lvl="8" indent="-406390" algn="l">
              <a:lnSpc>
                <a:spcPct val="115000"/>
              </a:lnSpc>
              <a:spcBef>
                <a:spcPts val="0"/>
              </a:spcBef>
              <a:spcAft>
                <a:spcPts val="0"/>
              </a:spcAft>
              <a:buSzPts val="1200"/>
              <a:buChar char="■"/>
              <a:defRPr sz="1600"/>
            </a:lvl9pPr>
          </a:lstStyle>
          <a:p>
            <a:endParaRPr/>
          </a:p>
        </p:txBody>
      </p:sp>
      <p:sp>
        <p:nvSpPr>
          <p:cNvPr id="29" name="Google Shape;29;p6"/>
          <p:cNvSpPr txBox="1">
            <a:spLocks noGrp="1"/>
          </p:cNvSpPr>
          <p:nvPr>
            <p:ph type="body" idx="2"/>
          </p:nvPr>
        </p:nvSpPr>
        <p:spPr>
          <a:xfrm>
            <a:off x="6443200" y="1536633"/>
            <a:ext cx="5333200" cy="4555200"/>
          </a:xfrm>
          <a:prstGeom prst="rect">
            <a:avLst/>
          </a:prstGeom>
          <a:noFill/>
          <a:ln>
            <a:noFill/>
          </a:ln>
        </p:spPr>
        <p:txBody>
          <a:bodyPr spcFirstLastPara="1" wrap="square" lIns="91425" tIns="91425" rIns="91425" bIns="91425" anchor="t" anchorCtr="0">
            <a:normAutofit/>
          </a:bodyPr>
          <a:lstStyle>
            <a:lvl1pPr marL="609585" lvl="0" indent="-423323" algn="l">
              <a:lnSpc>
                <a:spcPct val="115000"/>
              </a:lnSpc>
              <a:spcBef>
                <a:spcPts val="0"/>
              </a:spcBef>
              <a:spcAft>
                <a:spcPts val="0"/>
              </a:spcAft>
              <a:buSzPts val="1400"/>
              <a:buChar char="●"/>
              <a:defRPr sz="1867"/>
            </a:lvl1pPr>
            <a:lvl2pPr marL="1219170" lvl="1" indent="-406390" algn="l">
              <a:lnSpc>
                <a:spcPct val="115000"/>
              </a:lnSpc>
              <a:spcBef>
                <a:spcPts val="0"/>
              </a:spcBef>
              <a:spcAft>
                <a:spcPts val="0"/>
              </a:spcAft>
              <a:buSzPts val="1200"/>
              <a:buChar char="○"/>
              <a:defRPr sz="1600"/>
            </a:lvl2pPr>
            <a:lvl3pPr marL="1828754" lvl="2" indent="-406390" algn="l">
              <a:lnSpc>
                <a:spcPct val="115000"/>
              </a:lnSpc>
              <a:spcBef>
                <a:spcPts val="0"/>
              </a:spcBef>
              <a:spcAft>
                <a:spcPts val="0"/>
              </a:spcAft>
              <a:buSzPts val="1200"/>
              <a:buChar char="■"/>
              <a:defRPr sz="1600"/>
            </a:lvl3pPr>
            <a:lvl4pPr marL="2438339" lvl="3" indent="-406390" algn="l">
              <a:lnSpc>
                <a:spcPct val="115000"/>
              </a:lnSpc>
              <a:spcBef>
                <a:spcPts val="0"/>
              </a:spcBef>
              <a:spcAft>
                <a:spcPts val="0"/>
              </a:spcAft>
              <a:buSzPts val="1200"/>
              <a:buChar char="●"/>
              <a:defRPr sz="1600"/>
            </a:lvl4pPr>
            <a:lvl5pPr marL="3047924" lvl="4" indent="-406390" algn="l">
              <a:lnSpc>
                <a:spcPct val="115000"/>
              </a:lnSpc>
              <a:spcBef>
                <a:spcPts val="0"/>
              </a:spcBef>
              <a:spcAft>
                <a:spcPts val="0"/>
              </a:spcAft>
              <a:buSzPts val="1200"/>
              <a:buChar char="○"/>
              <a:defRPr sz="1600"/>
            </a:lvl5pPr>
            <a:lvl6pPr marL="3657509" lvl="5" indent="-406390" algn="l">
              <a:lnSpc>
                <a:spcPct val="115000"/>
              </a:lnSpc>
              <a:spcBef>
                <a:spcPts val="0"/>
              </a:spcBef>
              <a:spcAft>
                <a:spcPts val="0"/>
              </a:spcAft>
              <a:buSzPts val="1200"/>
              <a:buChar char="■"/>
              <a:defRPr sz="1600"/>
            </a:lvl6pPr>
            <a:lvl7pPr marL="4267093" lvl="6" indent="-406390" algn="l">
              <a:lnSpc>
                <a:spcPct val="115000"/>
              </a:lnSpc>
              <a:spcBef>
                <a:spcPts val="0"/>
              </a:spcBef>
              <a:spcAft>
                <a:spcPts val="0"/>
              </a:spcAft>
              <a:buSzPts val="1200"/>
              <a:buChar char="●"/>
              <a:defRPr sz="1600"/>
            </a:lvl7pPr>
            <a:lvl8pPr marL="4876678" lvl="7" indent="-406390" algn="l">
              <a:lnSpc>
                <a:spcPct val="115000"/>
              </a:lnSpc>
              <a:spcBef>
                <a:spcPts val="0"/>
              </a:spcBef>
              <a:spcAft>
                <a:spcPts val="0"/>
              </a:spcAft>
              <a:buSzPts val="1200"/>
              <a:buChar char="○"/>
              <a:defRPr sz="1600"/>
            </a:lvl8pPr>
            <a:lvl9pPr marL="5486263" lvl="8" indent="-406390" algn="l">
              <a:lnSpc>
                <a:spcPct val="115000"/>
              </a:lnSpc>
              <a:spcBef>
                <a:spcPts val="0"/>
              </a:spcBef>
              <a:spcAft>
                <a:spcPts val="0"/>
              </a:spcAft>
              <a:buSzPts val="1200"/>
              <a:buChar char="■"/>
              <a:defRPr sz="1600"/>
            </a:lvl9pPr>
          </a:lstStyle>
          <a:p>
            <a:endParaRPr/>
          </a:p>
        </p:txBody>
      </p:sp>
      <p:sp>
        <p:nvSpPr>
          <p:cNvPr id="30" name="Google Shape;30;p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109269987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3" name="Google Shape;33;p7"/>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4068803017"/>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15600" y="740800"/>
            <a:ext cx="3744000" cy="10076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3200"/>
            </a:lvl1pPr>
            <a:lvl2pPr lvl="1" algn="l">
              <a:lnSpc>
                <a:spcPct val="100000"/>
              </a:lnSpc>
              <a:spcBef>
                <a:spcPts val="0"/>
              </a:spcBef>
              <a:spcAft>
                <a:spcPts val="0"/>
              </a:spcAft>
              <a:buSzPts val="2400"/>
              <a:buNone/>
              <a:defRPr sz="3200"/>
            </a:lvl2pPr>
            <a:lvl3pPr lvl="2" algn="l">
              <a:lnSpc>
                <a:spcPct val="100000"/>
              </a:lnSpc>
              <a:spcBef>
                <a:spcPts val="0"/>
              </a:spcBef>
              <a:spcAft>
                <a:spcPts val="0"/>
              </a:spcAft>
              <a:buSzPts val="2400"/>
              <a:buNone/>
              <a:defRPr sz="3200"/>
            </a:lvl3pPr>
            <a:lvl4pPr lvl="3" algn="l">
              <a:lnSpc>
                <a:spcPct val="100000"/>
              </a:lnSpc>
              <a:spcBef>
                <a:spcPts val="0"/>
              </a:spcBef>
              <a:spcAft>
                <a:spcPts val="0"/>
              </a:spcAft>
              <a:buSzPts val="2400"/>
              <a:buNone/>
              <a:defRPr sz="3200"/>
            </a:lvl4pPr>
            <a:lvl5pPr lvl="4" algn="l">
              <a:lnSpc>
                <a:spcPct val="100000"/>
              </a:lnSpc>
              <a:spcBef>
                <a:spcPts val="0"/>
              </a:spcBef>
              <a:spcAft>
                <a:spcPts val="0"/>
              </a:spcAft>
              <a:buSzPts val="2400"/>
              <a:buNone/>
              <a:defRPr sz="3200"/>
            </a:lvl5pPr>
            <a:lvl6pPr lvl="5" algn="l">
              <a:lnSpc>
                <a:spcPct val="100000"/>
              </a:lnSpc>
              <a:spcBef>
                <a:spcPts val="0"/>
              </a:spcBef>
              <a:spcAft>
                <a:spcPts val="0"/>
              </a:spcAft>
              <a:buSzPts val="2400"/>
              <a:buNone/>
              <a:defRPr sz="3200"/>
            </a:lvl6pPr>
            <a:lvl7pPr lvl="6" algn="l">
              <a:lnSpc>
                <a:spcPct val="100000"/>
              </a:lnSpc>
              <a:spcBef>
                <a:spcPts val="0"/>
              </a:spcBef>
              <a:spcAft>
                <a:spcPts val="0"/>
              </a:spcAft>
              <a:buSzPts val="2400"/>
              <a:buNone/>
              <a:defRPr sz="3200"/>
            </a:lvl7pPr>
            <a:lvl8pPr lvl="7" algn="l">
              <a:lnSpc>
                <a:spcPct val="100000"/>
              </a:lnSpc>
              <a:spcBef>
                <a:spcPts val="0"/>
              </a:spcBef>
              <a:spcAft>
                <a:spcPts val="0"/>
              </a:spcAft>
              <a:buSzPts val="2400"/>
              <a:buNone/>
              <a:defRPr sz="3200"/>
            </a:lvl8pPr>
            <a:lvl9pPr lvl="8" algn="l">
              <a:lnSpc>
                <a:spcPct val="100000"/>
              </a:lnSpc>
              <a:spcBef>
                <a:spcPts val="0"/>
              </a:spcBef>
              <a:spcAft>
                <a:spcPts val="0"/>
              </a:spcAft>
              <a:buSzPts val="2400"/>
              <a:buNone/>
              <a:defRPr sz="3200"/>
            </a:lvl9pPr>
          </a:lstStyle>
          <a:p>
            <a:endParaRPr/>
          </a:p>
        </p:txBody>
      </p:sp>
      <p:sp>
        <p:nvSpPr>
          <p:cNvPr id="36" name="Google Shape;36;p8"/>
          <p:cNvSpPr txBox="1">
            <a:spLocks noGrp="1"/>
          </p:cNvSpPr>
          <p:nvPr>
            <p:ph type="body" idx="1"/>
          </p:nvPr>
        </p:nvSpPr>
        <p:spPr>
          <a:xfrm>
            <a:off x="415600" y="1852800"/>
            <a:ext cx="3744000" cy="4239200"/>
          </a:xfrm>
          <a:prstGeom prst="rect">
            <a:avLst/>
          </a:prstGeom>
          <a:noFill/>
          <a:ln>
            <a:noFill/>
          </a:ln>
        </p:spPr>
        <p:txBody>
          <a:bodyPr spcFirstLastPara="1" wrap="square" lIns="91425" tIns="91425" rIns="91425" bIns="91425" anchor="t" anchorCtr="0">
            <a:normAutofit/>
          </a:bodyPr>
          <a:lstStyle>
            <a:lvl1pPr marL="609585" lvl="0" indent="-406390" algn="l">
              <a:lnSpc>
                <a:spcPct val="115000"/>
              </a:lnSpc>
              <a:spcBef>
                <a:spcPts val="0"/>
              </a:spcBef>
              <a:spcAft>
                <a:spcPts val="0"/>
              </a:spcAft>
              <a:buSzPts val="1200"/>
              <a:buChar char="●"/>
              <a:defRPr sz="1600"/>
            </a:lvl1pPr>
            <a:lvl2pPr marL="1219170" lvl="1" indent="-406390" algn="l">
              <a:lnSpc>
                <a:spcPct val="115000"/>
              </a:lnSpc>
              <a:spcBef>
                <a:spcPts val="0"/>
              </a:spcBef>
              <a:spcAft>
                <a:spcPts val="0"/>
              </a:spcAft>
              <a:buSzPts val="1200"/>
              <a:buChar char="○"/>
              <a:defRPr sz="1600"/>
            </a:lvl2pPr>
            <a:lvl3pPr marL="1828754" lvl="2" indent="-406390" algn="l">
              <a:lnSpc>
                <a:spcPct val="115000"/>
              </a:lnSpc>
              <a:spcBef>
                <a:spcPts val="0"/>
              </a:spcBef>
              <a:spcAft>
                <a:spcPts val="0"/>
              </a:spcAft>
              <a:buSzPts val="1200"/>
              <a:buChar char="■"/>
              <a:defRPr sz="1600"/>
            </a:lvl3pPr>
            <a:lvl4pPr marL="2438339" lvl="3" indent="-406390" algn="l">
              <a:lnSpc>
                <a:spcPct val="115000"/>
              </a:lnSpc>
              <a:spcBef>
                <a:spcPts val="0"/>
              </a:spcBef>
              <a:spcAft>
                <a:spcPts val="0"/>
              </a:spcAft>
              <a:buSzPts val="1200"/>
              <a:buChar char="●"/>
              <a:defRPr sz="1600"/>
            </a:lvl4pPr>
            <a:lvl5pPr marL="3047924" lvl="4" indent="-406390" algn="l">
              <a:lnSpc>
                <a:spcPct val="115000"/>
              </a:lnSpc>
              <a:spcBef>
                <a:spcPts val="0"/>
              </a:spcBef>
              <a:spcAft>
                <a:spcPts val="0"/>
              </a:spcAft>
              <a:buSzPts val="1200"/>
              <a:buChar char="○"/>
              <a:defRPr sz="1600"/>
            </a:lvl5pPr>
            <a:lvl6pPr marL="3657509" lvl="5" indent="-406390" algn="l">
              <a:lnSpc>
                <a:spcPct val="115000"/>
              </a:lnSpc>
              <a:spcBef>
                <a:spcPts val="0"/>
              </a:spcBef>
              <a:spcAft>
                <a:spcPts val="0"/>
              </a:spcAft>
              <a:buSzPts val="1200"/>
              <a:buChar char="■"/>
              <a:defRPr sz="1600"/>
            </a:lvl6pPr>
            <a:lvl7pPr marL="4267093" lvl="6" indent="-406390" algn="l">
              <a:lnSpc>
                <a:spcPct val="115000"/>
              </a:lnSpc>
              <a:spcBef>
                <a:spcPts val="0"/>
              </a:spcBef>
              <a:spcAft>
                <a:spcPts val="0"/>
              </a:spcAft>
              <a:buSzPts val="1200"/>
              <a:buChar char="●"/>
              <a:defRPr sz="1600"/>
            </a:lvl7pPr>
            <a:lvl8pPr marL="4876678" lvl="7" indent="-406390" algn="l">
              <a:lnSpc>
                <a:spcPct val="115000"/>
              </a:lnSpc>
              <a:spcBef>
                <a:spcPts val="0"/>
              </a:spcBef>
              <a:spcAft>
                <a:spcPts val="0"/>
              </a:spcAft>
              <a:buSzPts val="1200"/>
              <a:buChar char="○"/>
              <a:defRPr sz="1600"/>
            </a:lvl8pPr>
            <a:lvl9pPr marL="5486263" lvl="8" indent="-406390" algn="l">
              <a:lnSpc>
                <a:spcPct val="115000"/>
              </a:lnSpc>
              <a:spcBef>
                <a:spcPts val="0"/>
              </a:spcBef>
              <a:spcAft>
                <a:spcPts val="0"/>
              </a:spcAft>
              <a:buSzPts val="1200"/>
              <a:buChar char="■"/>
              <a:defRPr sz="1600"/>
            </a:lvl9pPr>
          </a:lstStyle>
          <a:p>
            <a:endParaRPr/>
          </a:p>
        </p:txBody>
      </p:sp>
      <p:sp>
        <p:nvSpPr>
          <p:cNvPr id="37" name="Google Shape;37;p8"/>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349441981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653667" y="600200"/>
            <a:ext cx="8490400" cy="54544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6400"/>
            </a:lvl1pPr>
            <a:lvl2pPr lvl="1" algn="l">
              <a:lnSpc>
                <a:spcPct val="100000"/>
              </a:lnSpc>
              <a:spcBef>
                <a:spcPts val="0"/>
              </a:spcBef>
              <a:spcAft>
                <a:spcPts val="0"/>
              </a:spcAft>
              <a:buSzPts val="4800"/>
              <a:buNone/>
              <a:defRPr sz="6400"/>
            </a:lvl2pPr>
            <a:lvl3pPr lvl="2" algn="l">
              <a:lnSpc>
                <a:spcPct val="100000"/>
              </a:lnSpc>
              <a:spcBef>
                <a:spcPts val="0"/>
              </a:spcBef>
              <a:spcAft>
                <a:spcPts val="0"/>
              </a:spcAft>
              <a:buSzPts val="4800"/>
              <a:buNone/>
              <a:defRPr sz="6400"/>
            </a:lvl3pPr>
            <a:lvl4pPr lvl="3" algn="l">
              <a:lnSpc>
                <a:spcPct val="100000"/>
              </a:lnSpc>
              <a:spcBef>
                <a:spcPts val="0"/>
              </a:spcBef>
              <a:spcAft>
                <a:spcPts val="0"/>
              </a:spcAft>
              <a:buSzPts val="4800"/>
              <a:buNone/>
              <a:defRPr sz="6400"/>
            </a:lvl4pPr>
            <a:lvl5pPr lvl="4" algn="l">
              <a:lnSpc>
                <a:spcPct val="100000"/>
              </a:lnSpc>
              <a:spcBef>
                <a:spcPts val="0"/>
              </a:spcBef>
              <a:spcAft>
                <a:spcPts val="0"/>
              </a:spcAft>
              <a:buSzPts val="4800"/>
              <a:buNone/>
              <a:defRPr sz="6400"/>
            </a:lvl5pPr>
            <a:lvl6pPr lvl="5" algn="l">
              <a:lnSpc>
                <a:spcPct val="100000"/>
              </a:lnSpc>
              <a:spcBef>
                <a:spcPts val="0"/>
              </a:spcBef>
              <a:spcAft>
                <a:spcPts val="0"/>
              </a:spcAft>
              <a:buSzPts val="4800"/>
              <a:buNone/>
              <a:defRPr sz="6400"/>
            </a:lvl6pPr>
            <a:lvl7pPr lvl="6" algn="l">
              <a:lnSpc>
                <a:spcPct val="100000"/>
              </a:lnSpc>
              <a:spcBef>
                <a:spcPts val="0"/>
              </a:spcBef>
              <a:spcAft>
                <a:spcPts val="0"/>
              </a:spcAft>
              <a:buSzPts val="4800"/>
              <a:buNone/>
              <a:defRPr sz="6400"/>
            </a:lvl7pPr>
            <a:lvl8pPr lvl="7" algn="l">
              <a:lnSpc>
                <a:spcPct val="100000"/>
              </a:lnSpc>
              <a:spcBef>
                <a:spcPts val="0"/>
              </a:spcBef>
              <a:spcAft>
                <a:spcPts val="0"/>
              </a:spcAft>
              <a:buSzPts val="4800"/>
              <a:buNone/>
              <a:defRPr sz="6400"/>
            </a:lvl8pPr>
            <a:lvl9pPr lvl="8" algn="l">
              <a:lnSpc>
                <a:spcPct val="100000"/>
              </a:lnSpc>
              <a:spcBef>
                <a:spcPts val="0"/>
              </a:spcBef>
              <a:spcAft>
                <a:spcPts val="0"/>
              </a:spcAft>
              <a:buSzPts val="4800"/>
              <a:buNone/>
              <a:defRPr sz="6400"/>
            </a:lvl9pPr>
          </a:lstStyle>
          <a:p>
            <a:endParaRPr/>
          </a:p>
        </p:txBody>
      </p:sp>
      <p:sp>
        <p:nvSpPr>
          <p:cNvPr id="40" name="Google Shape;40;p9"/>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64404516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1"/>
        <p:cNvGrpSpPr/>
        <p:nvPr/>
      </p:nvGrpSpPr>
      <p:grpSpPr>
        <a:xfrm>
          <a:off x="0" y="0"/>
          <a:ext cx="0" cy="0"/>
          <a:chOff x="0" y="0"/>
          <a:chExt cx="0" cy="0"/>
        </a:xfrm>
      </p:grpSpPr>
      <p:sp>
        <p:nvSpPr>
          <p:cNvPr id="42" name="Google Shape;42;p10"/>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43" name="Google Shape;43;p10"/>
          <p:cNvSpPr txBox="1">
            <a:spLocks noGrp="1"/>
          </p:cNvSpPr>
          <p:nvPr>
            <p:ph type="title"/>
          </p:nvPr>
        </p:nvSpPr>
        <p:spPr>
          <a:xfrm>
            <a:off x="354000" y="1644233"/>
            <a:ext cx="5393600" cy="19764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5600"/>
            </a:lvl1pPr>
            <a:lvl2pPr lvl="1" algn="ctr">
              <a:lnSpc>
                <a:spcPct val="100000"/>
              </a:lnSpc>
              <a:spcBef>
                <a:spcPts val="0"/>
              </a:spcBef>
              <a:spcAft>
                <a:spcPts val="0"/>
              </a:spcAft>
              <a:buSzPts val="4200"/>
              <a:buNone/>
              <a:defRPr sz="5600"/>
            </a:lvl2pPr>
            <a:lvl3pPr lvl="2" algn="ctr">
              <a:lnSpc>
                <a:spcPct val="100000"/>
              </a:lnSpc>
              <a:spcBef>
                <a:spcPts val="0"/>
              </a:spcBef>
              <a:spcAft>
                <a:spcPts val="0"/>
              </a:spcAft>
              <a:buSzPts val="4200"/>
              <a:buNone/>
              <a:defRPr sz="5600"/>
            </a:lvl3pPr>
            <a:lvl4pPr lvl="3" algn="ctr">
              <a:lnSpc>
                <a:spcPct val="100000"/>
              </a:lnSpc>
              <a:spcBef>
                <a:spcPts val="0"/>
              </a:spcBef>
              <a:spcAft>
                <a:spcPts val="0"/>
              </a:spcAft>
              <a:buSzPts val="4200"/>
              <a:buNone/>
              <a:defRPr sz="5600"/>
            </a:lvl4pPr>
            <a:lvl5pPr lvl="4" algn="ctr">
              <a:lnSpc>
                <a:spcPct val="100000"/>
              </a:lnSpc>
              <a:spcBef>
                <a:spcPts val="0"/>
              </a:spcBef>
              <a:spcAft>
                <a:spcPts val="0"/>
              </a:spcAft>
              <a:buSzPts val="4200"/>
              <a:buNone/>
              <a:defRPr sz="5600"/>
            </a:lvl5pPr>
            <a:lvl6pPr lvl="5" algn="ctr">
              <a:lnSpc>
                <a:spcPct val="100000"/>
              </a:lnSpc>
              <a:spcBef>
                <a:spcPts val="0"/>
              </a:spcBef>
              <a:spcAft>
                <a:spcPts val="0"/>
              </a:spcAft>
              <a:buSzPts val="4200"/>
              <a:buNone/>
              <a:defRPr sz="5600"/>
            </a:lvl6pPr>
            <a:lvl7pPr lvl="6" algn="ctr">
              <a:lnSpc>
                <a:spcPct val="100000"/>
              </a:lnSpc>
              <a:spcBef>
                <a:spcPts val="0"/>
              </a:spcBef>
              <a:spcAft>
                <a:spcPts val="0"/>
              </a:spcAft>
              <a:buSzPts val="4200"/>
              <a:buNone/>
              <a:defRPr sz="5600"/>
            </a:lvl7pPr>
            <a:lvl8pPr lvl="7" algn="ctr">
              <a:lnSpc>
                <a:spcPct val="100000"/>
              </a:lnSpc>
              <a:spcBef>
                <a:spcPts val="0"/>
              </a:spcBef>
              <a:spcAft>
                <a:spcPts val="0"/>
              </a:spcAft>
              <a:buSzPts val="4200"/>
              <a:buNone/>
              <a:defRPr sz="5600"/>
            </a:lvl8pPr>
            <a:lvl9pPr lvl="8" algn="ctr">
              <a:lnSpc>
                <a:spcPct val="100000"/>
              </a:lnSpc>
              <a:spcBef>
                <a:spcPts val="0"/>
              </a:spcBef>
              <a:spcAft>
                <a:spcPts val="0"/>
              </a:spcAft>
              <a:buSzPts val="4200"/>
              <a:buNone/>
              <a:defRPr sz="5600"/>
            </a:lvl9pPr>
          </a:lstStyle>
          <a:p>
            <a:endParaRPr/>
          </a:p>
        </p:txBody>
      </p:sp>
      <p:sp>
        <p:nvSpPr>
          <p:cNvPr id="44" name="Google Shape;44;p10"/>
          <p:cNvSpPr txBox="1">
            <a:spLocks noGrp="1"/>
          </p:cNvSpPr>
          <p:nvPr>
            <p:ph type="subTitle" idx="1"/>
          </p:nvPr>
        </p:nvSpPr>
        <p:spPr>
          <a:xfrm>
            <a:off x="354000" y="3737433"/>
            <a:ext cx="5393600" cy="16468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45" name="Google Shape;45;p10"/>
          <p:cNvSpPr txBox="1">
            <a:spLocks noGrp="1"/>
          </p:cNvSpPr>
          <p:nvPr>
            <p:ph type="body" idx="2"/>
          </p:nvPr>
        </p:nvSpPr>
        <p:spPr>
          <a:xfrm>
            <a:off x="6586000" y="965433"/>
            <a:ext cx="5116000" cy="4926800"/>
          </a:xfrm>
          <a:prstGeom prst="rect">
            <a:avLst/>
          </a:prstGeom>
          <a:noFill/>
          <a:ln>
            <a:noFill/>
          </a:ln>
        </p:spPr>
        <p:txBody>
          <a:bodyPr spcFirstLastPara="1" wrap="square" lIns="91425" tIns="91425" rIns="91425" bIns="91425" anchor="ctr" anchorCtr="0">
            <a:normAutofit/>
          </a:bodyPr>
          <a:lstStyle>
            <a:lvl1pPr marL="609585" lvl="0" indent="-457189" algn="l">
              <a:lnSpc>
                <a:spcPct val="115000"/>
              </a:lnSpc>
              <a:spcBef>
                <a:spcPts val="0"/>
              </a:spcBef>
              <a:spcAft>
                <a:spcPts val="0"/>
              </a:spcAft>
              <a:buSzPts val="1800"/>
              <a:buChar char="●"/>
              <a:defRPr/>
            </a:lvl1pPr>
            <a:lvl2pPr marL="1219170" lvl="1" indent="-423323" algn="l">
              <a:lnSpc>
                <a:spcPct val="115000"/>
              </a:lnSpc>
              <a:spcBef>
                <a:spcPts val="0"/>
              </a:spcBef>
              <a:spcAft>
                <a:spcPts val="0"/>
              </a:spcAft>
              <a:buSzPts val="1400"/>
              <a:buChar char="○"/>
              <a:defRPr/>
            </a:lvl2pPr>
            <a:lvl3pPr marL="1828754" lvl="2" indent="-423323" algn="l">
              <a:lnSpc>
                <a:spcPct val="115000"/>
              </a:lnSpc>
              <a:spcBef>
                <a:spcPts val="0"/>
              </a:spcBef>
              <a:spcAft>
                <a:spcPts val="0"/>
              </a:spcAft>
              <a:buSzPts val="1400"/>
              <a:buChar char="■"/>
              <a:defRPr/>
            </a:lvl3pPr>
            <a:lvl4pPr marL="2438339" lvl="3" indent="-423323" algn="l">
              <a:lnSpc>
                <a:spcPct val="115000"/>
              </a:lnSpc>
              <a:spcBef>
                <a:spcPts val="0"/>
              </a:spcBef>
              <a:spcAft>
                <a:spcPts val="0"/>
              </a:spcAft>
              <a:buSzPts val="1400"/>
              <a:buChar char="●"/>
              <a:defRPr/>
            </a:lvl4pPr>
            <a:lvl5pPr marL="3047924" lvl="4" indent="-423323" algn="l">
              <a:lnSpc>
                <a:spcPct val="115000"/>
              </a:lnSpc>
              <a:spcBef>
                <a:spcPts val="0"/>
              </a:spcBef>
              <a:spcAft>
                <a:spcPts val="0"/>
              </a:spcAft>
              <a:buSzPts val="1400"/>
              <a:buChar char="○"/>
              <a:defRPr/>
            </a:lvl5pPr>
            <a:lvl6pPr marL="3657509" lvl="5" indent="-423323" algn="l">
              <a:lnSpc>
                <a:spcPct val="115000"/>
              </a:lnSpc>
              <a:spcBef>
                <a:spcPts val="0"/>
              </a:spcBef>
              <a:spcAft>
                <a:spcPts val="0"/>
              </a:spcAft>
              <a:buSzPts val="1400"/>
              <a:buChar char="■"/>
              <a:defRPr/>
            </a:lvl6pPr>
            <a:lvl7pPr marL="4267093" lvl="6" indent="-423323" algn="l">
              <a:lnSpc>
                <a:spcPct val="115000"/>
              </a:lnSpc>
              <a:spcBef>
                <a:spcPts val="0"/>
              </a:spcBef>
              <a:spcAft>
                <a:spcPts val="0"/>
              </a:spcAft>
              <a:buSzPts val="1400"/>
              <a:buChar char="●"/>
              <a:defRPr/>
            </a:lvl7pPr>
            <a:lvl8pPr marL="4876678" lvl="7" indent="-423323" algn="l">
              <a:lnSpc>
                <a:spcPct val="115000"/>
              </a:lnSpc>
              <a:spcBef>
                <a:spcPts val="0"/>
              </a:spcBef>
              <a:spcAft>
                <a:spcPts val="0"/>
              </a:spcAft>
              <a:buSzPts val="1400"/>
              <a:buChar char="○"/>
              <a:defRPr/>
            </a:lvl8pPr>
            <a:lvl9pPr marL="5486263" lvl="8" indent="-423323" algn="l">
              <a:lnSpc>
                <a:spcPct val="115000"/>
              </a:lnSpc>
              <a:spcBef>
                <a:spcPts val="0"/>
              </a:spcBef>
              <a:spcAft>
                <a:spcPts val="0"/>
              </a:spcAft>
              <a:buSzPts val="1400"/>
              <a:buChar char="■"/>
              <a:defRPr/>
            </a:lvl9pPr>
          </a:lstStyle>
          <a:p>
            <a:endParaRPr/>
          </a:p>
        </p:txBody>
      </p:sp>
      <p:sp>
        <p:nvSpPr>
          <p:cNvPr id="46" name="Google Shape;46;p10"/>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154339810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7"/>
        <p:cNvGrpSpPr/>
        <p:nvPr/>
      </p:nvGrpSpPr>
      <p:grpSpPr>
        <a:xfrm>
          <a:off x="0" y="0"/>
          <a:ext cx="0" cy="0"/>
          <a:chOff x="0" y="0"/>
          <a:chExt cx="0" cy="0"/>
        </a:xfrm>
      </p:grpSpPr>
      <p:sp>
        <p:nvSpPr>
          <p:cNvPr id="48" name="Google Shape;48;p11"/>
          <p:cNvSpPr txBox="1">
            <a:spLocks noGrp="1"/>
          </p:cNvSpPr>
          <p:nvPr>
            <p:ph type="body" idx="1"/>
          </p:nvPr>
        </p:nvSpPr>
        <p:spPr>
          <a:xfrm>
            <a:off x="415600" y="5640767"/>
            <a:ext cx="7998400" cy="806800"/>
          </a:xfrm>
          <a:prstGeom prst="rect">
            <a:avLst/>
          </a:prstGeom>
          <a:noFill/>
          <a:ln>
            <a:noFill/>
          </a:ln>
        </p:spPr>
        <p:txBody>
          <a:bodyPr spcFirstLastPara="1" wrap="square" lIns="91425" tIns="91425" rIns="91425" bIns="91425" anchor="ctr" anchorCtr="0">
            <a:normAutofit/>
          </a:bodyPr>
          <a:lstStyle>
            <a:lvl1pPr marL="609585" lvl="0" indent="-304792" algn="l">
              <a:lnSpc>
                <a:spcPct val="100000"/>
              </a:lnSpc>
              <a:spcBef>
                <a:spcPts val="0"/>
              </a:spcBef>
              <a:spcAft>
                <a:spcPts val="0"/>
              </a:spcAft>
              <a:buSzPts val="1800"/>
              <a:buNone/>
              <a:defRPr/>
            </a:lvl1pPr>
          </a:lstStyle>
          <a:p>
            <a:endParaRPr/>
          </a:p>
        </p:txBody>
      </p:sp>
      <p:sp>
        <p:nvSpPr>
          <p:cNvPr id="49" name="Google Shape;49;p1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50409818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50"/>
        <p:cNvGrpSpPr/>
        <p:nvPr/>
      </p:nvGrpSpPr>
      <p:grpSpPr>
        <a:xfrm>
          <a:off x="0" y="0"/>
          <a:ext cx="0" cy="0"/>
          <a:chOff x="0" y="0"/>
          <a:chExt cx="0" cy="0"/>
        </a:xfrm>
      </p:grpSpPr>
      <p:sp>
        <p:nvSpPr>
          <p:cNvPr id="51" name="Google Shape;51;p12"/>
          <p:cNvSpPr txBox="1">
            <a:spLocks noGrp="1"/>
          </p:cNvSpPr>
          <p:nvPr>
            <p:ph type="title" hasCustomPrompt="1"/>
          </p:nvPr>
        </p:nvSpPr>
        <p:spPr>
          <a:xfrm>
            <a:off x="415600" y="1474833"/>
            <a:ext cx="11360800" cy="26180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6000"/>
            </a:lvl1pPr>
            <a:lvl2pPr lvl="1" algn="ctr">
              <a:lnSpc>
                <a:spcPct val="100000"/>
              </a:lnSpc>
              <a:spcBef>
                <a:spcPts val="0"/>
              </a:spcBef>
              <a:spcAft>
                <a:spcPts val="0"/>
              </a:spcAft>
              <a:buSzPts val="12000"/>
              <a:buNone/>
              <a:defRPr sz="16000"/>
            </a:lvl2pPr>
            <a:lvl3pPr lvl="2" algn="ctr">
              <a:lnSpc>
                <a:spcPct val="100000"/>
              </a:lnSpc>
              <a:spcBef>
                <a:spcPts val="0"/>
              </a:spcBef>
              <a:spcAft>
                <a:spcPts val="0"/>
              </a:spcAft>
              <a:buSzPts val="12000"/>
              <a:buNone/>
              <a:defRPr sz="16000"/>
            </a:lvl3pPr>
            <a:lvl4pPr lvl="3" algn="ctr">
              <a:lnSpc>
                <a:spcPct val="100000"/>
              </a:lnSpc>
              <a:spcBef>
                <a:spcPts val="0"/>
              </a:spcBef>
              <a:spcAft>
                <a:spcPts val="0"/>
              </a:spcAft>
              <a:buSzPts val="12000"/>
              <a:buNone/>
              <a:defRPr sz="16000"/>
            </a:lvl4pPr>
            <a:lvl5pPr lvl="4" algn="ctr">
              <a:lnSpc>
                <a:spcPct val="100000"/>
              </a:lnSpc>
              <a:spcBef>
                <a:spcPts val="0"/>
              </a:spcBef>
              <a:spcAft>
                <a:spcPts val="0"/>
              </a:spcAft>
              <a:buSzPts val="12000"/>
              <a:buNone/>
              <a:defRPr sz="16000"/>
            </a:lvl5pPr>
            <a:lvl6pPr lvl="5" algn="ctr">
              <a:lnSpc>
                <a:spcPct val="100000"/>
              </a:lnSpc>
              <a:spcBef>
                <a:spcPts val="0"/>
              </a:spcBef>
              <a:spcAft>
                <a:spcPts val="0"/>
              </a:spcAft>
              <a:buSzPts val="12000"/>
              <a:buNone/>
              <a:defRPr sz="16000"/>
            </a:lvl6pPr>
            <a:lvl7pPr lvl="6" algn="ctr">
              <a:lnSpc>
                <a:spcPct val="100000"/>
              </a:lnSpc>
              <a:spcBef>
                <a:spcPts val="0"/>
              </a:spcBef>
              <a:spcAft>
                <a:spcPts val="0"/>
              </a:spcAft>
              <a:buSzPts val="12000"/>
              <a:buNone/>
              <a:defRPr sz="16000"/>
            </a:lvl7pPr>
            <a:lvl8pPr lvl="7" algn="ctr">
              <a:lnSpc>
                <a:spcPct val="100000"/>
              </a:lnSpc>
              <a:spcBef>
                <a:spcPts val="0"/>
              </a:spcBef>
              <a:spcAft>
                <a:spcPts val="0"/>
              </a:spcAft>
              <a:buSzPts val="12000"/>
              <a:buNone/>
              <a:defRPr sz="16000"/>
            </a:lvl8pPr>
            <a:lvl9pPr lvl="8" algn="ctr">
              <a:lnSpc>
                <a:spcPct val="100000"/>
              </a:lnSpc>
              <a:spcBef>
                <a:spcPts val="0"/>
              </a:spcBef>
              <a:spcAft>
                <a:spcPts val="0"/>
              </a:spcAft>
              <a:buSzPts val="12000"/>
              <a:buNone/>
              <a:defRPr sz="16000"/>
            </a:lvl9pPr>
          </a:lstStyle>
          <a:p>
            <a:r>
              <a:t>xx%</a:t>
            </a:r>
          </a:p>
        </p:txBody>
      </p:sp>
      <p:sp>
        <p:nvSpPr>
          <p:cNvPr id="52" name="Google Shape;52;p12"/>
          <p:cNvSpPr txBox="1">
            <a:spLocks noGrp="1"/>
          </p:cNvSpPr>
          <p:nvPr>
            <p:ph type="body" idx="1"/>
          </p:nvPr>
        </p:nvSpPr>
        <p:spPr>
          <a:xfrm>
            <a:off x="415600" y="4202967"/>
            <a:ext cx="11360800" cy="1734400"/>
          </a:xfrm>
          <a:prstGeom prst="rect">
            <a:avLst/>
          </a:prstGeom>
          <a:noFill/>
          <a:ln>
            <a:noFill/>
          </a:ln>
        </p:spPr>
        <p:txBody>
          <a:bodyPr spcFirstLastPara="1" wrap="square" lIns="91425" tIns="91425" rIns="91425" bIns="91425" anchor="t" anchorCtr="0">
            <a:normAutofit/>
          </a:bodyPr>
          <a:lstStyle>
            <a:lvl1pPr marL="609585" lvl="0" indent="-457189" algn="ctr">
              <a:lnSpc>
                <a:spcPct val="115000"/>
              </a:lnSpc>
              <a:spcBef>
                <a:spcPts val="0"/>
              </a:spcBef>
              <a:spcAft>
                <a:spcPts val="0"/>
              </a:spcAft>
              <a:buSzPts val="1800"/>
              <a:buChar char="●"/>
              <a:defRPr/>
            </a:lvl1pPr>
            <a:lvl2pPr marL="1219170" lvl="1" indent="-423323" algn="ctr">
              <a:lnSpc>
                <a:spcPct val="115000"/>
              </a:lnSpc>
              <a:spcBef>
                <a:spcPts val="0"/>
              </a:spcBef>
              <a:spcAft>
                <a:spcPts val="0"/>
              </a:spcAft>
              <a:buSzPts val="1400"/>
              <a:buChar char="○"/>
              <a:defRPr/>
            </a:lvl2pPr>
            <a:lvl3pPr marL="1828754" lvl="2" indent="-423323" algn="ctr">
              <a:lnSpc>
                <a:spcPct val="115000"/>
              </a:lnSpc>
              <a:spcBef>
                <a:spcPts val="0"/>
              </a:spcBef>
              <a:spcAft>
                <a:spcPts val="0"/>
              </a:spcAft>
              <a:buSzPts val="1400"/>
              <a:buChar char="■"/>
              <a:defRPr/>
            </a:lvl3pPr>
            <a:lvl4pPr marL="2438339" lvl="3" indent="-423323" algn="ctr">
              <a:lnSpc>
                <a:spcPct val="115000"/>
              </a:lnSpc>
              <a:spcBef>
                <a:spcPts val="0"/>
              </a:spcBef>
              <a:spcAft>
                <a:spcPts val="0"/>
              </a:spcAft>
              <a:buSzPts val="1400"/>
              <a:buChar char="●"/>
              <a:defRPr/>
            </a:lvl4pPr>
            <a:lvl5pPr marL="3047924" lvl="4" indent="-423323" algn="ctr">
              <a:lnSpc>
                <a:spcPct val="115000"/>
              </a:lnSpc>
              <a:spcBef>
                <a:spcPts val="0"/>
              </a:spcBef>
              <a:spcAft>
                <a:spcPts val="0"/>
              </a:spcAft>
              <a:buSzPts val="1400"/>
              <a:buChar char="○"/>
              <a:defRPr/>
            </a:lvl5pPr>
            <a:lvl6pPr marL="3657509" lvl="5" indent="-423323" algn="ctr">
              <a:lnSpc>
                <a:spcPct val="115000"/>
              </a:lnSpc>
              <a:spcBef>
                <a:spcPts val="0"/>
              </a:spcBef>
              <a:spcAft>
                <a:spcPts val="0"/>
              </a:spcAft>
              <a:buSzPts val="1400"/>
              <a:buChar char="■"/>
              <a:defRPr/>
            </a:lvl6pPr>
            <a:lvl7pPr marL="4267093" lvl="6" indent="-423323" algn="ctr">
              <a:lnSpc>
                <a:spcPct val="115000"/>
              </a:lnSpc>
              <a:spcBef>
                <a:spcPts val="0"/>
              </a:spcBef>
              <a:spcAft>
                <a:spcPts val="0"/>
              </a:spcAft>
              <a:buSzPts val="1400"/>
              <a:buChar char="●"/>
              <a:defRPr/>
            </a:lvl7pPr>
            <a:lvl8pPr marL="4876678" lvl="7" indent="-423323" algn="ctr">
              <a:lnSpc>
                <a:spcPct val="115000"/>
              </a:lnSpc>
              <a:spcBef>
                <a:spcPts val="0"/>
              </a:spcBef>
              <a:spcAft>
                <a:spcPts val="0"/>
              </a:spcAft>
              <a:buSzPts val="1400"/>
              <a:buChar char="○"/>
              <a:defRPr/>
            </a:lvl8pPr>
            <a:lvl9pPr marL="5486263" lvl="8" indent="-423323" algn="ctr">
              <a:lnSpc>
                <a:spcPct val="115000"/>
              </a:lnSpc>
              <a:spcBef>
                <a:spcPts val="0"/>
              </a:spcBef>
              <a:spcAft>
                <a:spcPts val="0"/>
              </a:spcAft>
              <a:buSzPts val="1400"/>
              <a:buChar char="■"/>
              <a:defRPr/>
            </a:lvl9pPr>
          </a:lstStyle>
          <a:p>
            <a:endParaRPr/>
          </a:p>
        </p:txBody>
      </p:sp>
      <p:sp>
        <p:nvSpPr>
          <p:cNvPr id="53" name="Google Shape;53;p1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423641536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13"/>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1325264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Только заголовок">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Прямоугольник 7">
            <a:extLst>
              <a:ext uri="{FF2B5EF4-FFF2-40B4-BE49-F238E27FC236}">
                <a16:creationId xmlns:a16="http://schemas.microsoft.com/office/drawing/2014/main" id="{A246B962-C9A7-4013-9642-ABC4D7E2C6E9}"/>
              </a:ext>
            </a:extLst>
          </p:cNvPr>
          <p:cNvSpPr/>
          <p:nvPr userDrawn="1"/>
        </p:nvSpPr>
        <p:spPr>
          <a:xfrm>
            <a:off x="7892716" y="4620126"/>
            <a:ext cx="4299285" cy="22349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Номер слайда 5"/>
          <p:cNvSpPr>
            <a:spLocks noGrp="1"/>
          </p:cNvSpPr>
          <p:nvPr>
            <p:ph type="sldNum" sz="quarter" idx="4"/>
          </p:nvPr>
        </p:nvSpPr>
        <p:spPr>
          <a:xfrm>
            <a:off x="10886739" y="6296938"/>
            <a:ext cx="797769" cy="355362"/>
          </a:xfrm>
          <a:prstGeom prst="rect">
            <a:avLst/>
          </a:prstGeom>
        </p:spPr>
        <p:txBody>
          <a:bodyPr/>
          <a:lstStyle>
            <a:lvl1pPr algn="r">
              <a:defRPr sz="1200">
                <a:solidFill>
                  <a:srgbClr val="1992D1"/>
                </a:solidFill>
                <a:latin typeface="DINPro-Bold" panose="02000503030000020004" pitchFamily="50" charset="0"/>
              </a:defRPr>
            </a:lvl1pPr>
          </a:lstStyle>
          <a:p>
            <a:fld id="{D529EC27-616F-40BF-8143-3E83F30B7EC5}" type="slidenum">
              <a:rPr lang="ru-RU" smtClean="0"/>
              <a:pPr/>
              <a:t>‹#›</a:t>
            </a:fld>
            <a:endParaRPr lang="ru-RU" dirty="0"/>
          </a:p>
        </p:txBody>
      </p:sp>
      <p:sp>
        <p:nvSpPr>
          <p:cNvPr id="7" name="Заголовок 8"/>
          <p:cNvSpPr>
            <a:spLocks noGrp="1"/>
          </p:cNvSpPr>
          <p:nvPr>
            <p:ph type="title" hasCustomPrompt="1"/>
          </p:nvPr>
        </p:nvSpPr>
        <p:spPr>
          <a:xfrm>
            <a:off x="838201" y="147086"/>
            <a:ext cx="8229600" cy="985377"/>
          </a:xfrm>
          <a:prstGeom prst="rect">
            <a:avLst/>
          </a:prstGeom>
        </p:spPr>
        <p:txBody>
          <a:bodyPr anchor="ctr" anchorCtr="0">
            <a:normAutofit/>
          </a:bodyPr>
          <a:lstStyle>
            <a:lvl1pPr>
              <a:defRPr sz="3200">
                <a:solidFill>
                  <a:srgbClr val="004486"/>
                </a:solidFill>
                <a:latin typeface="DINPro-Medium" panose="02000503030000020004" pitchFamily="50" charset="0"/>
              </a:defRPr>
            </a:lvl1pPr>
          </a:lstStyle>
          <a:p>
            <a:r>
              <a:rPr lang="ru-RU" sz="3600" dirty="0">
                <a:latin typeface="DINPro-Light" panose="02000504040000020003" pitchFamily="50" charset="0"/>
              </a:rPr>
              <a:t>ОБРАЗЕЦ ЗАГОЛОВКА</a:t>
            </a:r>
          </a:p>
        </p:txBody>
      </p:sp>
      <p:sp>
        <p:nvSpPr>
          <p:cNvPr id="2" name="Прямоугольник 1">
            <a:extLst>
              <a:ext uri="{FF2B5EF4-FFF2-40B4-BE49-F238E27FC236}">
                <a16:creationId xmlns:a16="http://schemas.microsoft.com/office/drawing/2014/main" id="{7CEC2652-729E-4154-86EE-106CD126851E}"/>
              </a:ext>
            </a:extLst>
          </p:cNvPr>
          <p:cNvSpPr/>
          <p:nvPr userDrawn="1"/>
        </p:nvSpPr>
        <p:spPr>
          <a:xfrm>
            <a:off x="9228221" y="147086"/>
            <a:ext cx="2456287" cy="8996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9" name="Picture 9" descr="Picture 9">
            <a:extLst>
              <a:ext uri="{FF2B5EF4-FFF2-40B4-BE49-F238E27FC236}">
                <a16:creationId xmlns:a16="http://schemas.microsoft.com/office/drawing/2014/main" id="{61CE01DD-A554-4A00-BD6A-F917B1127B78}"/>
              </a:ext>
            </a:extLst>
          </p:cNvPr>
          <p:cNvPicPr>
            <a:picLocks noChangeAspect="1"/>
          </p:cNvPicPr>
          <p:nvPr userDrawn="1"/>
        </p:nvPicPr>
        <p:blipFill>
          <a:blip r:embed="rId3"/>
          <a:stretch>
            <a:fillRect/>
          </a:stretch>
        </p:blipFill>
        <p:spPr>
          <a:xfrm>
            <a:off x="10440679" y="485475"/>
            <a:ext cx="1201421" cy="308597"/>
          </a:xfrm>
          <a:prstGeom prst="rect">
            <a:avLst/>
          </a:prstGeom>
          <a:ln w="12700">
            <a:miter lim="400000"/>
          </a:ln>
        </p:spPr>
      </p:pic>
      <p:sp>
        <p:nvSpPr>
          <p:cNvPr id="3" name="TextBox 2">
            <a:extLst>
              <a:ext uri="{FF2B5EF4-FFF2-40B4-BE49-F238E27FC236}">
                <a16:creationId xmlns:a16="http://schemas.microsoft.com/office/drawing/2014/main" id="{8F46FB26-8EFF-5657-67CD-8A3D026EC4A8}"/>
              </a:ext>
            </a:extLst>
          </p:cNvPr>
          <p:cNvSpPr txBox="1"/>
          <p:nvPr userDrawn="1"/>
        </p:nvSpPr>
        <p:spPr>
          <a:xfrm>
            <a:off x="1169118" y="6558454"/>
            <a:ext cx="9702586" cy="261610"/>
          </a:xfrm>
          <a:prstGeom prst="rect">
            <a:avLst/>
          </a:prstGeom>
          <a:noFill/>
        </p:spPr>
        <p:txBody>
          <a:bodyPr wrap="square" rtlCol="0">
            <a:spAutoFit/>
          </a:bodyPr>
          <a:lstStyle/>
          <a:p>
            <a:pPr algn="r"/>
            <a:r>
              <a:rPr lang="en-US" sz="1100" b="1" dirty="0">
                <a:solidFill>
                  <a:schemeClr val="accent5">
                    <a:lumMod val="50000"/>
                  </a:schemeClr>
                </a:solidFill>
              </a:rPr>
              <a:t>Systems Engineering Lightweight Toolkit - SELT</a:t>
            </a:r>
          </a:p>
        </p:txBody>
      </p:sp>
      <p:pic>
        <p:nvPicPr>
          <p:cNvPr id="4" name="Picture 2">
            <a:extLst>
              <a:ext uri="{FF2B5EF4-FFF2-40B4-BE49-F238E27FC236}">
                <a16:creationId xmlns:a16="http://schemas.microsoft.com/office/drawing/2014/main" id="{DF87734E-0720-BD20-0445-9E5927632121}"/>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10890533" y="6620065"/>
            <a:ext cx="132349" cy="140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a:extLst>
              <a:ext uri="{FF2B5EF4-FFF2-40B4-BE49-F238E27FC236}">
                <a16:creationId xmlns:a16="http://schemas.microsoft.com/office/drawing/2014/main" id="{F67B9FB1-C8A3-1EAB-9837-012A280CEC91}"/>
              </a:ext>
            </a:extLst>
          </p:cNvPr>
          <p:cNvSpPr txBox="1"/>
          <p:nvPr userDrawn="1"/>
        </p:nvSpPr>
        <p:spPr>
          <a:xfrm>
            <a:off x="10979859" y="6567332"/>
            <a:ext cx="1171420" cy="261610"/>
          </a:xfrm>
          <a:prstGeom prst="rect">
            <a:avLst/>
          </a:prstGeom>
          <a:noFill/>
        </p:spPr>
        <p:txBody>
          <a:bodyPr wrap="square" rtlCol="0">
            <a:spAutoFit/>
          </a:bodyPr>
          <a:lstStyle/>
          <a:p>
            <a:pPr algn="r"/>
            <a:r>
              <a:rPr lang="en-US" sz="1100" b="1" dirty="0">
                <a:solidFill>
                  <a:schemeClr val="accent5">
                    <a:lumMod val="50000"/>
                  </a:schemeClr>
                </a:solidFill>
              </a:rPr>
              <a:t> </a:t>
            </a:r>
            <a:r>
              <a:rPr lang="en-US" sz="1100" b="1" dirty="0">
                <a:solidFill>
                  <a:schemeClr val="accent5">
                    <a:lumMod val="50000"/>
                  </a:schemeClr>
                </a:solidFill>
                <a:latin typeface="Calibri" panose="020F0502020204030204" pitchFamily="34" charset="0"/>
                <a:cs typeface="Calibri" panose="020F0502020204030204" pitchFamily="34" charset="0"/>
              </a:rPr>
              <a:t>©</a:t>
            </a:r>
            <a:r>
              <a:rPr lang="en-US" sz="1100" b="1" dirty="0">
                <a:solidFill>
                  <a:schemeClr val="accent5">
                    <a:lumMod val="50000"/>
                  </a:schemeClr>
                </a:solidFill>
              </a:rPr>
              <a:t> </a:t>
            </a:r>
            <a:r>
              <a:rPr lang="en-US" sz="1100" b="1" dirty="0" err="1">
                <a:solidFill>
                  <a:schemeClr val="accent5">
                    <a:lumMod val="50000"/>
                  </a:schemeClr>
                </a:solidFill>
              </a:rPr>
              <a:t>OptEnt</a:t>
            </a:r>
            <a:r>
              <a:rPr lang="en-US" sz="1100" b="1" dirty="0">
                <a:solidFill>
                  <a:schemeClr val="accent5">
                    <a:lumMod val="50000"/>
                  </a:schemeClr>
                </a:solidFill>
              </a:rPr>
              <a:t> Group</a:t>
            </a:r>
            <a:endParaRPr lang="ru-RU" sz="1100" b="1" dirty="0">
              <a:solidFill>
                <a:schemeClr val="accent5">
                  <a:lumMod val="50000"/>
                </a:schemeClr>
              </a:solidFill>
            </a:endParaRPr>
          </a:p>
        </p:txBody>
      </p:sp>
    </p:spTree>
    <p:extLst>
      <p:ext uri="{BB962C8B-B14F-4D97-AF65-F5344CB8AC3E}">
        <p14:creationId xmlns:p14="http://schemas.microsoft.com/office/powerpoint/2010/main" val="255001700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13" name="Номер слайда 5"/>
          <p:cNvSpPr>
            <a:spLocks noGrp="1"/>
          </p:cNvSpPr>
          <p:nvPr>
            <p:ph type="sldNum" sz="quarter" idx="4"/>
          </p:nvPr>
        </p:nvSpPr>
        <p:spPr>
          <a:xfrm>
            <a:off x="10886739" y="6296938"/>
            <a:ext cx="797769" cy="355362"/>
          </a:xfrm>
          <a:prstGeom prst="rect">
            <a:avLst/>
          </a:prstGeom>
        </p:spPr>
        <p:txBody>
          <a:bodyPr/>
          <a:lstStyle>
            <a:lvl1pPr algn="r">
              <a:defRPr sz="1200">
                <a:solidFill>
                  <a:srgbClr val="1992D1"/>
                </a:solidFill>
                <a:latin typeface="DINPro-Bold" panose="02000503030000020004" pitchFamily="50" charset="0"/>
              </a:defRPr>
            </a:lvl1pPr>
          </a:lstStyle>
          <a:p>
            <a:fld id="{D529EC27-616F-40BF-8143-3E83F30B7EC5}" type="slidenum">
              <a:rPr lang="ru-RU" smtClean="0"/>
              <a:pPr/>
              <a:t>‹#›</a:t>
            </a:fld>
            <a:endParaRPr lang="ru-RU" dirty="0"/>
          </a:p>
        </p:txBody>
      </p:sp>
      <p:pic>
        <p:nvPicPr>
          <p:cNvPr id="2" name="Picture 9" descr="Picture 9">
            <a:extLst>
              <a:ext uri="{FF2B5EF4-FFF2-40B4-BE49-F238E27FC236}">
                <a16:creationId xmlns:a16="http://schemas.microsoft.com/office/drawing/2014/main" id="{966E9163-2C2D-24E4-799B-27DCD693F535}"/>
              </a:ext>
            </a:extLst>
          </p:cNvPr>
          <p:cNvPicPr>
            <a:picLocks noChangeAspect="1"/>
          </p:cNvPicPr>
          <p:nvPr userDrawn="1"/>
        </p:nvPicPr>
        <p:blipFill>
          <a:blip r:embed="rId2"/>
          <a:stretch>
            <a:fillRect/>
          </a:stretch>
        </p:blipFill>
        <p:spPr>
          <a:xfrm>
            <a:off x="10440679" y="485475"/>
            <a:ext cx="1201421" cy="308597"/>
          </a:xfrm>
          <a:prstGeom prst="rect">
            <a:avLst/>
          </a:prstGeom>
          <a:ln w="12700">
            <a:miter lim="400000"/>
          </a:ln>
        </p:spPr>
      </p:pic>
      <p:pic>
        <p:nvPicPr>
          <p:cNvPr id="4" name="Picture 2">
            <a:extLst>
              <a:ext uri="{FF2B5EF4-FFF2-40B4-BE49-F238E27FC236}">
                <a16:creationId xmlns:a16="http://schemas.microsoft.com/office/drawing/2014/main" id="{229B8F13-40A8-94A4-746B-04E9411B0FA0}"/>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890533" y="6620065"/>
            <a:ext cx="132349" cy="140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extBox 4">
            <a:extLst>
              <a:ext uri="{FF2B5EF4-FFF2-40B4-BE49-F238E27FC236}">
                <a16:creationId xmlns:a16="http://schemas.microsoft.com/office/drawing/2014/main" id="{8DB11FCC-4CB5-F833-3EBE-29182B9F5C68}"/>
              </a:ext>
            </a:extLst>
          </p:cNvPr>
          <p:cNvSpPr txBox="1"/>
          <p:nvPr userDrawn="1"/>
        </p:nvSpPr>
        <p:spPr>
          <a:xfrm>
            <a:off x="10979859" y="6567332"/>
            <a:ext cx="1171420" cy="261610"/>
          </a:xfrm>
          <a:prstGeom prst="rect">
            <a:avLst/>
          </a:prstGeom>
          <a:noFill/>
        </p:spPr>
        <p:txBody>
          <a:bodyPr wrap="square" rtlCol="0">
            <a:spAutoFit/>
          </a:bodyPr>
          <a:lstStyle/>
          <a:p>
            <a:pPr algn="r"/>
            <a:r>
              <a:rPr lang="en-US" sz="1100" b="1" dirty="0">
                <a:solidFill>
                  <a:schemeClr val="accent5">
                    <a:lumMod val="50000"/>
                  </a:schemeClr>
                </a:solidFill>
              </a:rPr>
              <a:t> </a:t>
            </a:r>
            <a:r>
              <a:rPr lang="en-US" sz="1100" b="1" dirty="0">
                <a:solidFill>
                  <a:schemeClr val="accent5">
                    <a:lumMod val="50000"/>
                  </a:schemeClr>
                </a:solidFill>
                <a:latin typeface="Calibri" panose="020F0502020204030204" pitchFamily="34" charset="0"/>
                <a:cs typeface="Calibri" panose="020F0502020204030204" pitchFamily="34" charset="0"/>
              </a:rPr>
              <a:t>©</a:t>
            </a:r>
            <a:r>
              <a:rPr lang="en-US" sz="1100" b="1" dirty="0">
                <a:solidFill>
                  <a:schemeClr val="accent5">
                    <a:lumMod val="50000"/>
                  </a:schemeClr>
                </a:solidFill>
              </a:rPr>
              <a:t> </a:t>
            </a:r>
            <a:r>
              <a:rPr lang="en-US" sz="1100" b="1" dirty="0" err="1">
                <a:solidFill>
                  <a:schemeClr val="accent5">
                    <a:lumMod val="50000"/>
                  </a:schemeClr>
                </a:solidFill>
              </a:rPr>
              <a:t>OptEnt</a:t>
            </a:r>
            <a:r>
              <a:rPr lang="en-US" sz="1100" b="1" dirty="0">
                <a:solidFill>
                  <a:schemeClr val="accent5">
                    <a:lumMod val="50000"/>
                  </a:schemeClr>
                </a:solidFill>
              </a:rPr>
              <a:t> Group</a:t>
            </a:r>
            <a:endParaRPr lang="ru-RU" sz="1100" b="1" dirty="0">
              <a:solidFill>
                <a:schemeClr val="accent5">
                  <a:lumMod val="50000"/>
                </a:schemeClr>
              </a:solidFill>
            </a:endParaRPr>
          </a:p>
        </p:txBody>
      </p:sp>
      <p:sp>
        <p:nvSpPr>
          <p:cNvPr id="6" name="TextBox 5">
            <a:extLst>
              <a:ext uri="{FF2B5EF4-FFF2-40B4-BE49-F238E27FC236}">
                <a16:creationId xmlns:a16="http://schemas.microsoft.com/office/drawing/2014/main" id="{8E549E0C-9C96-3C48-E454-969ED566CB39}"/>
              </a:ext>
            </a:extLst>
          </p:cNvPr>
          <p:cNvSpPr txBox="1"/>
          <p:nvPr userDrawn="1"/>
        </p:nvSpPr>
        <p:spPr>
          <a:xfrm>
            <a:off x="1169118" y="6558454"/>
            <a:ext cx="9702586" cy="261610"/>
          </a:xfrm>
          <a:prstGeom prst="rect">
            <a:avLst/>
          </a:prstGeom>
          <a:noFill/>
        </p:spPr>
        <p:txBody>
          <a:bodyPr wrap="square" rtlCol="0">
            <a:spAutoFit/>
          </a:bodyPr>
          <a:lstStyle/>
          <a:p>
            <a:pPr algn="r"/>
            <a:r>
              <a:rPr lang="en-US" sz="1100" b="1" dirty="0">
                <a:solidFill>
                  <a:schemeClr val="accent5">
                    <a:lumMod val="50000"/>
                  </a:schemeClr>
                </a:solidFill>
              </a:rPr>
              <a:t>Research &amp; Innovation Roadmap 2023-24</a:t>
            </a:r>
            <a:endParaRPr lang="ru-RU" sz="1100" b="1" dirty="0">
              <a:solidFill>
                <a:schemeClr val="accent5">
                  <a:lumMod val="50000"/>
                </a:schemeClr>
              </a:solidFill>
            </a:endParaRPr>
          </a:p>
        </p:txBody>
      </p:sp>
    </p:spTree>
    <p:extLst>
      <p:ext uri="{BB962C8B-B14F-4D97-AF65-F5344CB8AC3E}">
        <p14:creationId xmlns:p14="http://schemas.microsoft.com/office/powerpoint/2010/main" val="100834285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a:prstGeom prst="rect">
            <a:avLst/>
          </a:prstGeom>
        </p:spPr>
        <p:txBody>
          <a:bodyPr anchor="b"/>
          <a:lstStyle>
            <a:lvl1pPr>
              <a:defRPr sz="3200"/>
            </a:lvl1pPr>
          </a:lstStyle>
          <a:p>
            <a:r>
              <a:rPr lang="ru-RU"/>
              <a:t>Образец заголовка</a:t>
            </a:r>
          </a:p>
        </p:txBody>
      </p:sp>
      <p:sp>
        <p:nvSpPr>
          <p:cNvPr id="3" name="Объект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p:cNvSpPr>
            <a:spLocks noGrp="1"/>
          </p:cNvSpPr>
          <p:nvPr>
            <p:ph type="dt" sz="half" idx="10"/>
          </p:nvPr>
        </p:nvSpPr>
        <p:spPr>
          <a:xfrm>
            <a:off x="838200" y="6356350"/>
            <a:ext cx="2743200" cy="365125"/>
          </a:xfrm>
          <a:prstGeom prst="rect">
            <a:avLst/>
          </a:prstGeom>
        </p:spPr>
        <p:txBody>
          <a:bodyPr/>
          <a:lstStyle/>
          <a:p>
            <a:fld id="{C6FACBFE-3A70-4A11-9337-59C822EC46FE}" type="datetime1">
              <a:rPr lang="ru-RU" smtClean="0"/>
              <a:t>28.08.2024</a:t>
            </a:fld>
            <a:endParaRPr lang="ru-RU"/>
          </a:p>
        </p:txBody>
      </p:sp>
      <p:sp>
        <p:nvSpPr>
          <p:cNvPr id="6" name="Нижний колонтитул 5"/>
          <p:cNvSpPr>
            <a:spLocks noGrp="1"/>
          </p:cNvSpPr>
          <p:nvPr>
            <p:ph type="ftr" sz="quarter" idx="11"/>
          </p:nvPr>
        </p:nvSpPr>
        <p:spPr>
          <a:xfrm>
            <a:off x="4038600" y="6356350"/>
            <a:ext cx="4114800" cy="365125"/>
          </a:xfrm>
          <a:prstGeom prst="rect">
            <a:avLst/>
          </a:prstGeom>
        </p:spPr>
        <p:txBody>
          <a:bodyPr/>
          <a:lstStyle/>
          <a:p>
            <a:r>
              <a:rPr lang="ru-RU"/>
              <a:t>Колонтитул. Отключается в меню "вставка". Как и дата с номером слайда.</a:t>
            </a:r>
          </a:p>
        </p:txBody>
      </p:sp>
      <p:sp>
        <p:nvSpPr>
          <p:cNvPr id="7" name="Номер слайда 6"/>
          <p:cNvSpPr>
            <a:spLocks noGrp="1"/>
          </p:cNvSpPr>
          <p:nvPr>
            <p:ph type="sldNum" sz="quarter" idx="12"/>
          </p:nvPr>
        </p:nvSpPr>
        <p:spPr>
          <a:xfrm>
            <a:off x="10687050" y="6356348"/>
            <a:ext cx="666750" cy="293687"/>
          </a:xfrm>
          <a:prstGeom prst="rect">
            <a:avLst/>
          </a:prstGeom>
        </p:spPr>
        <p:txBody>
          <a:bodyPr/>
          <a:lstStyle/>
          <a:p>
            <a:fld id="{D529EC27-616F-40BF-8143-3E83F30B7EC5}" type="slidenum">
              <a:rPr lang="ru-RU" smtClean="0"/>
              <a:t>‹#›</a:t>
            </a:fld>
            <a:endParaRPr lang="ru-RU"/>
          </a:p>
        </p:txBody>
      </p:sp>
    </p:spTree>
    <p:extLst>
      <p:ext uri="{BB962C8B-B14F-4D97-AF65-F5344CB8AC3E}">
        <p14:creationId xmlns:p14="http://schemas.microsoft.com/office/powerpoint/2010/main" val="414205773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a:prstGeom prst="rect">
            <a:avLst/>
          </a:prstGeom>
        </p:spPr>
        <p:txBody>
          <a:bodyPr anchor="b"/>
          <a:lstStyle>
            <a:lvl1pPr>
              <a:defRPr sz="3200"/>
            </a:lvl1pPr>
          </a:lstStyle>
          <a:p>
            <a:r>
              <a:rPr lang="ru-RU"/>
              <a:t>Образец заголовка</a:t>
            </a:r>
          </a:p>
        </p:txBody>
      </p:sp>
      <p:sp>
        <p:nvSpPr>
          <p:cNvPr id="3" name="Рисунок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a:t>Вставка рисунка</a:t>
            </a:r>
          </a:p>
        </p:txBody>
      </p:sp>
      <p:sp>
        <p:nvSpPr>
          <p:cNvPr id="4" name="Текст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p:cNvSpPr>
            <a:spLocks noGrp="1"/>
          </p:cNvSpPr>
          <p:nvPr>
            <p:ph type="dt" sz="half" idx="10"/>
          </p:nvPr>
        </p:nvSpPr>
        <p:spPr>
          <a:xfrm>
            <a:off x="838200" y="6356350"/>
            <a:ext cx="2743200" cy="365125"/>
          </a:xfrm>
          <a:prstGeom prst="rect">
            <a:avLst/>
          </a:prstGeom>
        </p:spPr>
        <p:txBody>
          <a:bodyPr/>
          <a:lstStyle/>
          <a:p>
            <a:fld id="{40DF759F-F6F8-4E6D-B0B1-2841A6EE97B2}" type="datetime1">
              <a:rPr lang="ru-RU" smtClean="0"/>
              <a:t>28.08.2024</a:t>
            </a:fld>
            <a:endParaRPr lang="ru-RU"/>
          </a:p>
        </p:txBody>
      </p:sp>
      <p:sp>
        <p:nvSpPr>
          <p:cNvPr id="6" name="Нижний колонтитул 5"/>
          <p:cNvSpPr>
            <a:spLocks noGrp="1"/>
          </p:cNvSpPr>
          <p:nvPr>
            <p:ph type="ftr" sz="quarter" idx="11"/>
          </p:nvPr>
        </p:nvSpPr>
        <p:spPr>
          <a:xfrm>
            <a:off x="4038600" y="6356350"/>
            <a:ext cx="4114800" cy="365125"/>
          </a:xfrm>
          <a:prstGeom prst="rect">
            <a:avLst/>
          </a:prstGeom>
        </p:spPr>
        <p:txBody>
          <a:bodyPr/>
          <a:lstStyle/>
          <a:p>
            <a:r>
              <a:rPr lang="ru-RU"/>
              <a:t>Колонтитул. Отключается в меню "вставка". Как и дата с номером слайда.</a:t>
            </a:r>
          </a:p>
        </p:txBody>
      </p:sp>
      <p:sp>
        <p:nvSpPr>
          <p:cNvPr id="7" name="Номер слайда 6"/>
          <p:cNvSpPr>
            <a:spLocks noGrp="1"/>
          </p:cNvSpPr>
          <p:nvPr>
            <p:ph type="sldNum" sz="quarter" idx="12"/>
          </p:nvPr>
        </p:nvSpPr>
        <p:spPr>
          <a:xfrm>
            <a:off x="10687050" y="6356348"/>
            <a:ext cx="666750" cy="293687"/>
          </a:xfrm>
          <a:prstGeom prst="rect">
            <a:avLst/>
          </a:prstGeom>
        </p:spPr>
        <p:txBody>
          <a:bodyPr/>
          <a:lstStyle/>
          <a:p>
            <a:fld id="{D529EC27-616F-40BF-8143-3E83F30B7EC5}" type="slidenum">
              <a:rPr lang="ru-RU" smtClean="0"/>
              <a:t>‹#›</a:t>
            </a:fld>
            <a:endParaRPr lang="ru-RU"/>
          </a:p>
        </p:txBody>
      </p:sp>
    </p:spTree>
    <p:extLst>
      <p:ext uri="{BB962C8B-B14F-4D97-AF65-F5344CB8AC3E}">
        <p14:creationId xmlns:p14="http://schemas.microsoft.com/office/powerpoint/2010/main" val="313811027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3.xml"/><Relationship Id="rId3" Type="http://schemas.openxmlformats.org/officeDocument/2006/relationships/slideLayout" Target="../slideLayouts/slideLayout38.xml"/><Relationship Id="rId7" Type="http://schemas.openxmlformats.org/officeDocument/2006/relationships/slideLayout" Target="../slideLayouts/slideLayout42.xml"/><Relationship Id="rId12" Type="http://schemas.openxmlformats.org/officeDocument/2006/relationships/theme" Target="../theme/theme2.xml"/><Relationship Id="rId2" Type="http://schemas.openxmlformats.org/officeDocument/2006/relationships/slideLayout" Target="../slideLayouts/slideLayout37.xml"/><Relationship Id="rId1" Type="http://schemas.openxmlformats.org/officeDocument/2006/relationships/slideLayout" Target="../slideLayouts/slideLayout36.xml"/><Relationship Id="rId6" Type="http://schemas.openxmlformats.org/officeDocument/2006/relationships/slideLayout" Target="../slideLayouts/slideLayout41.xml"/><Relationship Id="rId11" Type="http://schemas.openxmlformats.org/officeDocument/2006/relationships/slideLayout" Target="../slideLayouts/slideLayout46.xml"/><Relationship Id="rId5" Type="http://schemas.openxmlformats.org/officeDocument/2006/relationships/slideLayout" Target="../slideLayouts/slideLayout40.xml"/><Relationship Id="rId10" Type="http://schemas.openxmlformats.org/officeDocument/2006/relationships/slideLayout" Target="../slideLayouts/slideLayout45.xml"/><Relationship Id="rId4" Type="http://schemas.openxmlformats.org/officeDocument/2006/relationships/slideLayout" Target="../slideLayouts/slideLayout39.xml"/><Relationship Id="rId9"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theme" Target="../theme/theme3.xml"/><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slideLayout" Target="../slideLayouts/slideLayout58.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 name="Дата 3"/>
          <p:cNvSpPr>
            <a:spLocks noGrp="1"/>
          </p:cNvSpPr>
          <p:nvPr>
            <p:ph type="dt" sz="half" idx="2"/>
          </p:nvPr>
        </p:nvSpPr>
        <p:spPr>
          <a:xfrm>
            <a:off x="9520699" y="6296937"/>
            <a:ext cx="913141" cy="355362"/>
          </a:xfrm>
          <a:prstGeom prst="rect">
            <a:avLst/>
          </a:prstGeom>
        </p:spPr>
        <p:txBody>
          <a:bodyPr/>
          <a:lstStyle>
            <a:lvl1pPr>
              <a:defRPr sz="1200">
                <a:solidFill>
                  <a:schemeClr val="bg1">
                    <a:lumMod val="65000"/>
                  </a:schemeClr>
                </a:solidFill>
                <a:latin typeface="DINPro-Regular" panose="02000503030000020004" pitchFamily="50" charset="0"/>
              </a:defRPr>
            </a:lvl1pPr>
          </a:lstStyle>
          <a:p>
            <a:fld id="{F4272D66-15AF-4BE2-89CF-5A65845C8B18}" type="datetime1">
              <a:rPr lang="ru-RU" smtClean="0"/>
              <a:t>28.08.2024</a:t>
            </a:fld>
            <a:endParaRPr lang="ru-RU"/>
          </a:p>
        </p:txBody>
      </p:sp>
      <p:sp>
        <p:nvSpPr>
          <p:cNvPr id="15" name="Нижний колонтитул 4"/>
          <p:cNvSpPr>
            <a:spLocks noGrp="1"/>
          </p:cNvSpPr>
          <p:nvPr>
            <p:ph type="ftr" sz="quarter" idx="3"/>
          </p:nvPr>
        </p:nvSpPr>
        <p:spPr>
          <a:xfrm>
            <a:off x="838201" y="6296937"/>
            <a:ext cx="8229600" cy="355362"/>
          </a:xfrm>
          <a:prstGeom prst="rect">
            <a:avLst/>
          </a:prstGeom>
        </p:spPr>
        <p:txBody>
          <a:bodyPr/>
          <a:lstStyle>
            <a:lvl1pPr algn="l">
              <a:defRPr sz="1200">
                <a:solidFill>
                  <a:schemeClr val="bg1">
                    <a:lumMod val="65000"/>
                  </a:schemeClr>
                </a:solidFill>
                <a:latin typeface="DINPro-Regular" panose="02000503030000020004" pitchFamily="50" charset="0"/>
              </a:defRPr>
            </a:lvl1pPr>
          </a:lstStyle>
          <a:p>
            <a:r>
              <a:rPr lang="ru-RU"/>
              <a:t>Колонтитул. Отключается в меню "вставка". Как и дата с номером слайда.</a:t>
            </a:r>
            <a:endParaRPr lang="ru-RU" dirty="0"/>
          </a:p>
        </p:txBody>
      </p:sp>
      <p:sp>
        <p:nvSpPr>
          <p:cNvPr id="17" name="Номер слайда 5"/>
          <p:cNvSpPr>
            <a:spLocks noGrp="1"/>
          </p:cNvSpPr>
          <p:nvPr>
            <p:ph type="sldNum" sz="quarter" idx="4"/>
          </p:nvPr>
        </p:nvSpPr>
        <p:spPr>
          <a:xfrm>
            <a:off x="10886739" y="6296938"/>
            <a:ext cx="797769" cy="355362"/>
          </a:xfrm>
          <a:prstGeom prst="rect">
            <a:avLst/>
          </a:prstGeom>
        </p:spPr>
        <p:txBody>
          <a:bodyPr/>
          <a:lstStyle>
            <a:lvl1pPr algn="r">
              <a:defRPr sz="1200">
                <a:solidFill>
                  <a:srgbClr val="1992D1"/>
                </a:solidFill>
                <a:latin typeface="DINPro-Bold" panose="02000503030000020004" pitchFamily="50" charset="0"/>
              </a:defRPr>
            </a:lvl1pPr>
          </a:lstStyle>
          <a:p>
            <a:fld id="{D529EC27-616F-40BF-8143-3E83F30B7EC5}" type="slidenum">
              <a:rPr lang="ru-RU" smtClean="0"/>
              <a:pPr/>
              <a:t>‹#›</a:t>
            </a:fld>
            <a:endParaRPr lang="ru-RU" dirty="0"/>
          </a:p>
        </p:txBody>
      </p:sp>
      <p:sp>
        <p:nvSpPr>
          <p:cNvPr id="5" name="Заголовок 1"/>
          <p:cNvSpPr>
            <a:spLocks noGrp="1"/>
          </p:cNvSpPr>
          <p:nvPr>
            <p:ph type="title"/>
          </p:nvPr>
        </p:nvSpPr>
        <p:spPr>
          <a:xfrm>
            <a:off x="838200" y="365125"/>
            <a:ext cx="10846308" cy="1325563"/>
          </a:xfrm>
          <a:prstGeom prst="rect">
            <a:avLst/>
          </a:prstGeom>
        </p:spPr>
        <p:txBody>
          <a:bodyPr vert="horz" lIns="91440" tIns="45720" rIns="91440" bIns="45720" rtlCol="0" anchor="ctr">
            <a:normAutofit/>
          </a:bodyPr>
          <a:lstStyle/>
          <a:p>
            <a:r>
              <a:rPr lang="ru-RU" dirty="0"/>
              <a:t>ОБРАЗЕЦ ЗАГОЛОВКА</a:t>
            </a:r>
          </a:p>
        </p:txBody>
      </p:sp>
      <p:sp>
        <p:nvSpPr>
          <p:cNvPr id="6" name="Текст 2"/>
          <p:cNvSpPr>
            <a:spLocks noGrp="1"/>
          </p:cNvSpPr>
          <p:nvPr>
            <p:ph type="body" idx="1"/>
          </p:nvPr>
        </p:nvSpPr>
        <p:spPr>
          <a:xfrm>
            <a:off x="838200" y="1825625"/>
            <a:ext cx="10846308" cy="4351338"/>
          </a:xfrm>
          <a:prstGeom prst="rect">
            <a:avLst/>
          </a:prstGeom>
        </p:spPr>
        <p:txBody>
          <a:bodyPr vert="horz" lIns="91440" tIns="45720" rIns="91440" bIns="45720" rtlCol="0">
            <a:normAutofit/>
          </a:body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Tree>
    <p:extLst>
      <p:ext uri="{BB962C8B-B14F-4D97-AF65-F5344CB8AC3E}">
        <p14:creationId xmlns:p14="http://schemas.microsoft.com/office/powerpoint/2010/main" val="9420117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6" r:id="rId12"/>
    <p:sldLayoutId id="2147483667" r:id="rId13"/>
    <p:sldLayoutId id="2147483668" r:id="rId14"/>
    <p:sldLayoutId id="2147483669" r:id="rId15"/>
    <p:sldLayoutId id="2147483670" r:id="rId16"/>
    <p:sldLayoutId id="2147483671" r:id="rId17"/>
    <p:sldLayoutId id="2147483672" r:id="rId18"/>
    <p:sldLayoutId id="2147483673" r:id="rId19"/>
    <p:sldLayoutId id="2147483674" r:id="rId20"/>
    <p:sldLayoutId id="2147483675" r:id="rId21"/>
    <p:sldLayoutId id="2147483676" r:id="rId22"/>
    <p:sldLayoutId id="2147483677" r:id="rId23"/>
    <p:sldLayoutId id="2147483678" r:id="rId24"/>
    <p:sldLayoutId id="2147483679" r:id="rId25"/>
    <p:sldLayoutId id="2147483680" r:id="rId26"/>
    <p:sldLayoutId id="2147483681" r:id="rId27"/>
    <p:sldLayoutId id="2147483682" r:id="rId28"/>
    <p:sldLayoutId id="2147483683" r:id="rId29"/>
    <p:sldLayoutId id="2147483684" r:id="rId30"/>
    <p:sldLayoutId id="2147483685" r:id="rId31"/>
    <p:sldLayoutId id="2147483686" r:id="rId32"/>
    <p:sldLayoutId id="2147483687" r:id="rId33"/>
    <p:sldLayoutId id="2147483688" r:id="rId34"/>
    <p:sldLayoutId id="2147483701" r:id="rId35"/>
  </p:sldLayoutIdLst>
  <p:hf hdr="0"/>
  <p:txStyles>
    <p:titleStyle>
      <a:lvl1pPr algn="l" defTabSz="914400" rtl="0" eaLnBrk="1" latinLnBrk="0" hangingPunct="1">
        <a:lnSpc>
          <a:spcPct val="90000"/>
        </a:lnSpc>
        <a:spcBef>
          <a:spcPct val="0"/>
        </a:spcBef>
        <a:buNone/>
        <a:defRPr sz="4400" kern="1200">
          <a:solidFill>
            <a:schemeClr val="tx1"/>
          </a:solidFill>
          <a:latin typeface="DINPro-Light" panose="02000504040000020003" pitchFamily="50"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DINPro-Regular" panose="02000503030000020004" pitchFamily="50"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DINPro-Regular" panose="02000503030000020004" pitchFamily="50"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DINPro-Regular" panose="02000503030000020004" pitchFamily="50"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DINPro-Regular" panose="02000503030000020004" pitchFamily="50"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DINPro-Regular" panose="02000503030000020004" pitchFamily="50"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3C5A74B-4CEC-B9F3-77A5-6AA524D95A5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97368069-D5E5-DEAF-9F60-93D27F0F1A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9FF3A403-0DC3-089C-6ACC-2127550348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5CD7CC-A8BC-4E1F-9F03-B11ADA21793A}" type="datetimeFigureOut">
              <a:rPr lang="ru-RU" smtClean="0"/>
              <a:t>28.08.2024</a:t>
            </a:fld>
            <a:endParaRPr lang="ru-RU"/>
          </a:p>
        </p:txBody>
      </p:sp>
      <p:sp>
        <p:nvSpPr>
          <p:cNvPr id="5" name="Нижний колонтитул 4">
            <a:extLst>
              <a:ext uri="{FF2B5EF4-FFF2-40B4-BE49-F238E27FC236}">
                <a16:creationId xmlns:a16="http://schemas.microsoft.com/office/drawing/2014/main" id="{8E021BC3-89D1-169C-8758-E984769E8B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53B7FF4C-1515-6084-552A-C89E5294A3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4AF263-9788-4945-96D6-3F41F235B72C}" type="slidenum">
              <a:rPr lang="ru-RU" smtClean="0"/>
              <a:t>‹#›</a:t>
            </a:fld>
            <a:endParaRPr lang="ru-RU"/>
          </a:p>
        </p:txBody>
      </p:sp>
    </p:spTree>
    <p:extLst>
      <p:ext uri="{BB962C8B-B14F-4D97-AF65-F5344CB8AC3E}">
        <p14:creationId xmlns:p14="http://schemas.microsoft.com/office/powerpoint/2010/main" val="1305455288"/>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333" b="0" i="0" u="none" strike="noStrike" cap="none">
                <a:solidFill>
                  <a:schemeClr val="dk2"/>
                </a:solidFill>
                <a:latin typeface="Arial"/>
                <a:ea typeface="Arial"/>
                <a:cs typeface="Arial"/>
                <a:sym typeface="Arial"/>
              </a:defRPr>
            </a:lvl9pPr>
          </a:lstStyle>
          <a:p>
            <a:fld id="{00000000-1234-1234-1234-123412341234}" type="slidenum">
              <a:rPr lang="ru" smtClean="0"/>
              <a:pPr/>
              <a:t>‹#›</a:t>
            </a:fld>
            <a:endParaRPr lang="ru"/>
          </a:p>
        </p:txBody>
      </p:sp>
    </p:spTree>
    <p:extLst>
      <p:ext uri="{BB962C8B-B14F-4D97-AF65-F5344CB8AC3E}">
        <p14:creationId xmlns:p14="http://schemas.microsoft.com/office/powerpoint/2010/main" val="1478236414"/>
      </p:ext>
    </p:extLst>
  </p:cSld>
  <p:clrMap bg1="lt1" tx1="dk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5.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hyperlink" Target="https://docs.cntd.ru/document/1200132491" TargetMode="External"/><Relationship Id="rId2" Type="http://schemas.openxmlformats.org/officeDocument/2006/relationships/hyperlink" Target="https://meganorm.ru/Data/588/58835.pdf" TargetMode="External"/><Relationship Id="rId1" Type="http://schemas.openxmlformats.org/officeDocument/2006/relationships/slideLayout" Target="../slideLayouts/slideLayout6.xml"/><Relationship Id="rId5" Type="http://schemas.openxmlformats.org/officeDocument/2006/relationships/hyperlink" Target="https://pslm.gatech.edu/events/frontiers2011/1.5_Oster.pdf%20&#1089;&#1083;&#1072;&#1081;&#1076;&#1099;%205-6" TargetMode="External"/><Relationship Id="rId4" Type="http://schemas.openxmlformats.org/officeDocument/2006/relationships/hyperlink" Target="https://docs.cntd.ru/document/1200144624"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hyperlink" Target="https://sebokwiki.org/wiki/Systems_Engineering_(glossary)" TargetMode="Externa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hyperlink" Target="https://entsosaf.eaasos.info/Content/MK/MK_SysStructure.htm" TargetMode="Externa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6.xml"/><Relationship Id="rId5" Type="http://schemas.openxmlformats.org/officeDocument/2006/relationships/image" Target="../media/image31.png"/><Relationship Id="rId4" Type="http://schemas.openxmlformats.org/officeDocument/2006/relationships/image" Target="../media/image3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4.png"/><Relationship Id="rId1" Type="http://schemas.openxmlformats.org/officeDocument/2006/relationships/slideLayout" Target="../slideLayouts/slideLayout6.xml"/><Relationship Id="rId4" Type="http://schemas.openxmlformats.org/officeDocument/2006/relationships/image" Target="../media/image15.emf"/></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16.jpeg"/><Relationship Id="rId1" Type="http://schemas.openxmlformats.org/officeDocument/2006/relationships/slideLayout" Target="../slideLayouts/slideLayout6.xml"/><Relationship Id="rId4" Type="http://schemas.openxmlformats.org/officeDocument/2006/relationships/image" Target="../media/image1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6" name="Прямоугольник 5">
            <a:extLst>
              <a:ext uri="{FF2B5EF4-FFF2-40B4-BE49-F238E27FC236}">
                <a16:creationId xmlns:a16="http://schemas.microsoft.com/office/drawing/2014/main" id="{0299425D-DA31-45D1-AA05-6198303E6973}"/>
              </a:ext>
            </a:extLst>
          </p:cNvPr>
          <p:cNvSpPr/>
          <p:nvPr/>
        </p:nvSpPr>
        <p:spPr>
          <a:xfrm>
            <a:off x="9525000" y="5943601"/>
            <a:ext cx="2286000" cy="6793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350" dirty="0"/>
          </a:p>
        </p:txBody>
      </p:sp>
      <p:sp>
        <p:nvSpPr>
          <p:cNvPr id="2" name="Title 2">
            <a:extLst>
              <a:ext uri="{FF2B5EF4-FFF2-40B4-BE49-F238E27FC236}">
                <a16:creationId xmlns:a16="http://schemas.microsoft.com/office/drawing/2014/main" id="{C43CDE52-9C58-60B7-77DF-A4E28BF7C3B0}"/>
              </a:ext>
            </a:extLst>
          </p:cNvPr>
          <p:cNvSpPr>
            <a:spLocks noGrp="1"/>
          </p:cNvSpPr>
          <p:nvPr/>
        </p:nvSpPr>
        <p:spPr>
          <a:xfrm>
            <a:off x="1261647" y="1873589"/>
            <a:ext cx="10789454" cy="3820288"/>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400" b="1" kern="1200">
                <a:solidFill>
                  <a:schemeClr val="bg1"/>
                </a:solidFill>
                <a:latin typeface="Arial" panose="020B0604020202020204" pitchFamily="34" charset="0"/>
                <a:ea typeface="+mj-ea"/>
                <a:cs typeface="Arial" panose="020B0604020202020204" pitchFamily="34" charset="0"/>
              </a:defRPr>
            </a:lvl1pPr>
          </a:lstStyle>
          <a:p>
            <a:pPr algn="r">
              <a:lnSpc>
                <a:spcPct val="100000"/>
              </a:lnSpc>
            </a:pPr>
            <a:r>
              <a:rPr lang="en-US" sz="4000" b="0" i="1" dirty="0"/>
              <a:t>Systems Engineering</a:t>
            </a:r>
            <a:endParaRPr lang="ru-RU" sz="4000" b="0" i="1" dirty="0"/>
          </a:p>
          <a:p>
            <a:pPr algn="r">
              <a:lnSpc>
                <a:spcPct val="100000"/>
              </a:lnSpc>
            </a:pPr>
            <a:r>
              <a:rPr lang="en-US" sz="4000" b="0" i="1" dirty="0"/>
              <a:t>Lightweight Toolkit</a:t>
            </a:r>
            <a:endParaRPr lang="ru-RU" sz="4000" b="0" i="1" dirty="0"/>
          </a:p>
          <a:p>
            <a:pPr algn="r">
              <a:lnSpc>
                <a:spcPct val="100000"/>
              </a:lnSpc>
            </a:pPr>
            <a:r>
              <a:rPr lang="en-US" sz="4000" b="0" i="1" dirty="0"/>
              <a:t>(SELT)</a:t>
            </a:r>
          </a:p>
          <a:p>
            <a:pPr algn="r">
              <a:lnSpc>
                <a:spcPct val="100000"/>
              </a:lnSpc>
            </a:pPr>
            <a:endParaRPr lang="en-US" sz="2800" b="0" i="1" dirty="0"/>
          </a:p>
          <a:p>
            <a:pPr algn="r">
              <a:lnSpc>
                <a:spcPct val="100000"/>
              </a:lnSpc>
            </a:pPr>
            <a:endParaRPr lang="en-US" sz="2800" b="0" i="1" dirty="0"/>
          </a:p>
          <a:p>
            <a:pPr algn="r">
              <a:lnSpc>
                <a:spcPct val="100000"/>
              </a:lnSpc>
            </a:pPr>
            <a:r>
              <a:rPr lang="en-US" sz="2800" b="0" i="1" dirty="0"/>
              <a:t>Concept of the product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1ED19BF-BA5E-4297-B9B2-9E03F163CA31}"/>
              </a:ext>
            </a:extLst>
          </p:cNvPr>
          <p:cNvSpPr>
            <a:spLocks noGrp="1"/>
          </p:cNvSpPr>
          <p:nvPr>
            <p:ph type="sldNum" sz="quarter" idx="4"/>
          </p:nvPr>
        </p:nvSpPr>
        <p:spPr/>
        <p:txBody>
          <a:bodyPr/>
          <a:lstStyle/>
          <a:p>
            <a:fld id="{D529EC27-616F-40BF-8143-3E83F30B7EC5}" type="slidenum">
              <a:rPr lang="ru-RU" smtClean="0"/>
              <a:pPr/>
              <a:t>10</a:t>
            </a:fld>
            <a:endParaRPr lang="ru-RU" dirty="0"/>
          </a:p>
        </p:txBody>
      </p:sp>
      <p:sp>
        <p:nvSpPr>
          <p:cNvPr id="3" name="Title 2">
            <a:extLst>
              <a:ext uri="{FF2B5EF4-FFF2-40B4-BE49-F238E27FC236}">
                <a16:creationId xmlns:a16="http://schemas.microsoft.com/office/drawing/2014/main" id="{CB6265C9-6043-4FCD-807D-DD6B6494830A}"/>
              </a:ext>
            </a:extLst>
          </p:cNvPr>
          <p:cNvSpPr>
            <a:spLocks noGrp="1"/>
          </p:cNvSpPr>
          <p:nvPr>
            <p:ph type="title"/>
          </p:nvPr>
        </p:nvSpPr>
        <p:spPr/>
        <p:txBody>
          <a:bodyPr/>
          <a:lstStyle/>
          <a:p>
            <a:r>
              <a:rPr lang="en-US" dirty="0"/>
              <a:t>Ideation support</a:t>
            </a:r>
            <a:endParaRPr lang="en-GB" dirty="0"/>
          </a:p>
        </p:txBody>
      </p:sp>
      <p:pic>
        <p:nvPicPr>
          <p:cNvPr id="9" name="Picture 8">
            <a:extLst>
              <a:ext uri="{FF2B5EF4-FFF2-40B4-BE49-F238E27FC236}">
                <a16:creationId xmlns:a16="http://schemas.microsoft.com/office/drawing/2014/main" id="{355CD19C-5BDC-4262-A5C1-A46B8F9FB27E}"/>
              </a:ext>
            </a:extLst>
          </p:cNvPr>
          <p:cNvPicPr>
            <a:picLocks noChangeAspect="1"/>
          </p:cNvPicPr>
          <p:nvPr/>
        </p:nvPicPr>
        <p:blipFill>
          <a:blip r:embed="rId2"/>
          <a:stretch>
            <a:fillRect/>
          </a:stretch>
        </p:blipFill>
        <p:spPr>
          <a:xfrm>
            <a:off x="127635" y="1634166"/>
            <a:ext cx="6826294" cy="3903034"/>
          </a:xfrm>
          <a:prstGeom prst="rect">
            <a:avLst/>
          </a:prstGeom>
        </p:spPr>
      </p:pic>
      <p:sp>
        <p:nvSpPr>
          <p:cNvPr id="16" name="TextBox 15">
            <a:extLst>
              <a:ext uri="{FF2B5EF4-FFF2-40B4-BE49-F238E27FC236}">
                <a16:creationId xmlns:a16="http://schemas.microsoft.com/office/drawing/2014/main" id="{338EA224-9814-4BE1-9BF6-D3042639E817}"/>
              </a:ext>
            </a:extLst>
          </p:cNvPr>
          <p:cNvSpPr txBox="1"/>
          <p:nvPr/>
        </p:nvSpPr>
        <p:spPr>
          <a:xfrm>
            <a:off x="8361680" y="1940560"/>
            <a:ext cx="2854960" cy="3139321"/>
          </a:xfrm>
          <a:prstGeom prst="rect">
            <a:avLst/>
          </a:prstGeom>
          <a:noFill/>
        </p:spPr>
        <p:txBody>
          <a:bodyPr wrap="square" rtlCol="0">
            <a:spAutoFit/>
          </a:bodyPr>
          <a:lstStyle/>
          <a:p>
            <a:pPr marL="342900" indent="-342900">
              <a:buAutoNum type="arabicPeriod"/>
            </a:pPr>
            <a:r>
              <a:rPr lang="en-US" dirty="0"/>
              <a:t>System design starts before model-based software (</a:t>
            </a:r>
            <a:r>
              <a:rPr lang="en-US" dirty="0" err="1"/>
              <a:t>Capela</a:t>
            </a:r>
            <a:r>
              <a:rPr lang="en-US" dirty="0"/>
              <a:t>, magic draw etc.)</a:t>
            </a:r>
          </a:p>
          <a:p>
            <a:pPr marL="342900" indent="-342900">
              <a:buAutoNum type="arabicPeriod"/>
            </a:pPr>
            <a:r>
              <a:rPr lang="en-US" dirty="0"/>
              <a:t>The ideation process is convenient to conduct at whiteboard or at </a:t>
            </a:r>
            <a:r>
              <a:rPr lang="en-US" dirty="0" err="1"/>
              <a:t>miro</a:t>
            </a:r>
            <a:r>
              <a:rPr lang="en-US" dirty="0"/>
              <a:t>. But the searching across concepts is inconvenient, data stored graphically. </a:t>
            </a:r>
          </a:p>
        </p:txBody>
      </p:sp>
    </p:spTree>
    <p:extLst>
      <p:ext uri="{BB962C8B-B14F-4D97-AF65-F5344CB8AC3E}">
        <p14:creationId xmlns:p14="http://schemas.microsoft.com/office/powerpoint/2010/main" val="1810919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DD9F7B-1A52-4204-8B53-0846FA89AD6E}"/>
              </a:ext>
            </a:extLst>
          </p:cNvPr>
          <p:cNvSpPr>
            <a:spLocks noGrp="1"/>
          </p:cNvSpPr>
          <p:nvPr>
            <p:ph type="sldNum" sz="quarter" idx="4"/>
          </p:nvPr>
        </p:nvSpPr>
        <p:spPr/>
        <p:txBody>
          <a:bodyPr/>
          <a:lstStyle/>
          <a:p>
            <a:fld id="{D529EC27-616F-40BF-8143-3E83F30B7EC5}" type="slidenum">
              <a:rPr lang="ru-RU" smtClean="0"/>
              <a:pPr/>
              <a:t>11</a:t>
            </a:fld>
            <a:endParaRPr lang="ru-RU" dirty="0"/>
          </a:p>
        </p:txBody>
      </p:sp>
      <p:sp>
        <p:nvSpPr>
          <p:cNvPr id="3" name="Title 2">
            <a:extLst>
              <a:ext uri="{FF2B5EF4-FFF2-40B4-BE49-F238E27FC236}">
                <a16:creationId xmlns:a16="http://schemas.microsoft.com/office/drawing/2014/main" id="{23E1E2B4-8AD9-4700-9B77-01A8C00F2111}"/>
              </a:ext>
            </a:extLst>
          </p:cNvPr>
          <p:cNvSpPr>
            <a:spLocks noGrp="1"/>
          </p:cNvSpPr>
          <p:nvPr>
            <p:ph type="title"/>
          </p:nvPr>
        </p:nvSpPr>
        <p:spPr/>
        <p:txBody>
          <a:bodyPr/>
          <a:lstStyle/>
          <a:p>
            <a:r>
              <a:rPr lang="en-US" dirty="0"/>
              <a:t>Notion is dead…Other tools to support concept development</a:t>
            </a:r>
            <a:endParaRPr lang="en-GB" dirty="0"/>
          </a:p>
        </p:txBody>
      </p:sp>
      <p:sp>
        <p:nvSpPr>
          <p:cNvPr id="4" name="TextBox 3">
            <a:extLst>
              <a:ext uri="{FF2B5EF4-FFF2-40B4-BE49-F238E27FC236}">
                <a16:creationId xmlns:a16="http://schemas.microsoft.com/office/drawing/2014/main" id="{219DF1C6-FF3E-4C95-9A41-18B877AD60D5}"/>
              </a:ext>
            </a:extLst>
          </p:cNvPr>
          <p:cNvSpPr txBox="1"/>
          <p:nvPr/>
        </p:nvSpPr>
        <p:spPr>
          <a:xfrm>
            <a:off x="507493" y="1463040"/>
            <a:ext cx="4623308" cy="4267200"/>
          </a:xfrm>
          <a:prstGeom prst="rect">
            <a:avLst/>
          </a:prstGeom>
          <a:noFill/>
        </p:spPr>
        <p:txBody>
          <a:bodyPr wrap="square" rtlCol="0">
            <a:spAutoFit/>
          </a:bodyPr>
          <a:lstStyle/>
          <a:p>
            <a:endParaRPr lang="en-GB" dirty="0"/>
          </a:p>
        </p:txBody>
      </p:sp>
      <p:pic>
        <p:nvPicPr>
          <p:cNvPr id="3074" name="Picture 2" descr="Как быстро и просто перенести все свои документы из Notion в Yonote -  YouTube">
            <a:extLst>
              <a:ext uri="{FF2B5EF4-FFF2-40B4-BE49-F238E27FC236}">
                <a16:creationId xmlns:a16="http://schemas.microsoft.com/office/drawing/2014/main" id="{B7D61C43-B8CA-4299-BCBC-A7C78C4046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918" y="4101941"/>
            <a:ext cx="2466975" cy="18478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2B6A4C9-B2FB-41ED-A976-3BE2CC67B379}"/>
              </a:ext>
            </a:extLst>
          </p:cNvPr>
          <p:cNvSpPr txBox="1"/>
          <p:nvPr/>
        </p:nvSpPr>
        <p:spPr>
          <a:xfrm>
            <a:off x="629919" y="1463040"/>
            <a:ext cx="2466975" cy="2308324"/>
          </a:xfrm>
          <a:prstGeom prst="rect">
            <a:avLst/>
          </a:prstGeom>
          <a:noFill/>
        </p:spPr>
        <p:txBody>
          <a:bodyPr wrap="square" rtlCol="0">
            <a:spAutoFit/>
          </a:bodyPr>
          <a:lstStyle/>
          <a:p>
            <a:r>
              <a:rPr lang="en-US" dirty="0" err="1"/>
              <a:t>Yonote</a:t>
            </a:r>
            <a:r>
              <a:rPr lang="en-US" dirty="0"/>
              <a:t> – just Russian copy of notion, problems with responsiveness (it is </a:t>
            </a:r>
            <a:r>
              <a:rPr lang="en-US" dirty="0" err="1"/>
              <a:t>laggy</a:t>
            </a:r>
            <a:r>
              <a:rPr lang="en-US" dirty="0"/>
              <a:t>) </a:t>
            </a:r>
          </a:p>
          <a:p>
            <a:endParaRPr lang="en-US" dirty="0"/>
          </a:p>
          <a:p>
            <a:r>
              <a:rPr lang="en-US" dirty="0" err="1"/>
              <a:t>Eng</a:t>
            </a:r>
            <a:r>
              <a:rPr lang="en-US" dirty="0"/>
              <a:t> support, free plan fits team of 10 people</a:t>
            </a:r>
            <a:endParaRPr lang="en-GB" dirty="0"/>
          </a:p>
        </p:txBody>
      </p:sp>
      <p:sp>
        <p:nvSpPr>
          <p:cNvPr id="8" name="TextBox 7">
            <a:extLst>
              <a:ext uri="{FF2B5EF4-FFF2-40B4-BE49-F238E27FC236}">
                <a16:creationId xmlns:a16="http://schemas.microsoft.com/office/drawing/2014/main" id="{9495B0EB-BB41-4EC8-AF0B-141ACA63BE63}"/>
              </a:ext>
            </a:extLst>
          </p:cNvPr>
          <p:cNvSpPr txBox="1"/>
          <p:nvPr/>
        </p:nvSpPr>
        <p:spPr>
          <a:xfrm>
            <a:off x="4317999" y="1463040"/>
            <a:ext cx="2466975" cy="2585323"/>
          </a:xfrm>
          <a:prstGeom prst="rect">
            <a:avLst/>
          </a:prstGeom>
          <a:noFill/>
        </p:spPr>
        <p:txBody>
          <a:bodyPr wrap="square" rtlCol="0">
            <a:spAutoFit/>
          </a:bodyPr>
          <a:lstStyle/>
          <a:p>
            <a:r>
              <a:rPr lang="en-US" dirty="0"/>
              <a:t>Affine.pro  - </a:t>
            </a:r>
            <a:r>
              <a:rPr lang="en-US" dirty="0" err="1"/>
              <a:t>miro</a:t>
            </a:r>
            <a:r>
              <a:rPr lang="en-US" dirty="0"/>
              <a:t> plus motion in one app. Open source. In Beta</a:t>
            </a:r>
          </a:p>
          <a:p>
            <a:r>
              <a:rPr lang="en-US" dirty="0"/>
              <a:t>Free plan allows only 3 people collaboration.</a:t>
            </a:r>
          </a:p>
          <a:p>
            <a:r>
              <a:rPr lang="en-US" dirty="0"/>
              <a:t>It is possible to self-host, but requires machine, preparation and testing.</a:t>
            </a:r>
            <a:endParaRPr lang="en-GB" dirty="0"/>
          </a:p>
        </p:txBody>
      </p:sp>
      <p:pic>
        <p:nvPicPr>
          <p:cNvPr id="3076" name="Picture 4" descr="🎉 Exciting news! The AFFiNE whiteboard competition results are finally in,  and we couldn't be more thrilled to announce the first prize! 👏 A big  thank you to everyone who participated, good">
            <a:extLst>
              <a:ext uri="{FF2B5EF4-FFF2-40B4-BE49-F238E27FC236}">
                <a16:creationId xmlns:a16="http://schemas.microsoft.com/office/drawing/2014/main" id="{680679C0-72AD-46F3-BCE8-27AE29B537C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35889" y="4202807"/>
            <a:ext cx="3303335" cy="195887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527DFC6-C52F-49F9-851B-EAD2E753AFD4}"/>
              </a:ext>
            </a:extLst>
          </p:cNvPr>
          <p:cNvSpPr txBox="1"/>
          <p:nvPr/>
        </p:nvSpPr>
        <p:spPr>
          <a:xfrm>
            <a:off x="8941307" y="3222506"/>
            <a:ext cx="1879600" cy="369332"/>
          </a:xfrm>
          <a:prstGeom prst="rect">
            <a:avLst/>
          </a:prstGeom>
          <a:noFill/>
        </p:spPr>
        <p:txBody>
          <a:bodyPr wrap="square" rtlCol="0">
            <a:spAutoFit/>
          </a:bodyPr>
          <a:lstStyle/>
          <a:p>
            <a:r>
              <a:rPr lang="en-US" dirty="0"/>
              <a:t>And others</a:t>
            </a:r>
            <a:endParaRPr lang="en-GB" dirty="0"/>
          </a:p>
        </p:txBody>
      </p:sp>
    </p:spTree>
    <p:extLst>
      <p:ext uri="{BB962C8B-B14F-4D97-AF65-F5344CB8AC3E}">
        <p14:creationId xmlns:p14="http://schemas.microsoft.com/office/powerpoint/2010/main" val="30709429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DD9F7B-1A52-4204-8B53-0846FA89AD6E}"/>
              </a:ext>
            </a:extLst>
          </p:cNvPr>
          <p:cNvSpPr>
            <a:spLocks noGrp="1"/>
          </p:cNvSpPr>
          <p:nvPr>
            <p:ph type="sldNum" sz="quarter" idx="4"/>
          </p:nvPr>
        </p:nvSpPr>
        <p:spPr/>
        <p:txBody>
          <a:bodyPr/>
          <a:lstStyle/>
          <a:p>
            <a:fld id="{D529EC27-616F-40BF-8143-3E83F30B7EC5}" type="slidenum">
              <a:rPr lang="ru-RU" smtClean="0"/>
              <a:pPr/>
              <a:t>12</a:t>
            </a:fld>
            <a:endParaRPr lang="ru-RU" dirty="0"/>
          </a:p>
        </p:txBody>
      </p:sp>
      <p:sp>
        <p:nvSpPr>
          <p:cNvPr id="3" name="Title 2">
            <a:extLst>
              <a:ext uri="{FF2B5EF4-FFF2-40B4-BE49-F238E27FC236}">
                <a16:creationId xmlns:a16="http://schemas.microsoft.com/office/drawing/2014/main" id="{23E1E2B4-8AD9-4700-9B77-01A8C00F2111}"/>
              </a:ext>
            </a:extLst>
          </p:cNvPr>
          <p:cNvSpPr>
            <a:spLocks noGrp="1"/>
          </p:cNvSpPr>
          <p:nvPr>
            <p:ph type="title"/>
          </p:nvPr>
        </p:nvSpPr>
        <p:spPr/>
        <p:txBody>
          <a:bodyPr/>
          <a:lstStyle/>
          <a:p>
            <a:r>
              <a:rPr lang="en-US" dirty="0"/>
              <a:t>Functionality for small team for concept development stage </a:t>
            </a:r>
            <a:endParaRPr lang="en-GB" dirty="0"/>
          </a:p>
        </p:txBody>
      </p:sp>
      <p:sp>
        <p:nvSpPr>
          <p:cNvPr id="7" name="TextBox 6">
            <a:extLst>
              <a:ext uri="{FF2B5EF4-FFF2-40B4-BE49-F238E27FC236}">
                <a16:creationId xmlns:a16="http://schemas.microsoft.com/office/drawing/2014/main" id="{F527DFC6-C52F-49F9-851B-EAD2E753AFD4}"/>
              </a:ext>
            </a:extLst>
          </p:cNvPr>
          <p:cNvSpPr txBox="1"/>
          <p:nvPr/>
        </p:nvSpPr>
        <p:spPr>
          <a:xfrm>
            <a:off x="838200" y="1608574"/>
            <a:ext cx="6060440" cy="2308324"/>
          </a:xfrm>
          <a:prstGeom prst="rect">
            <a:avLst/>
          </a:prstGeom>
          <a:noFill/>
        </p:spPr>
        <p:txBody>
          <a:bodyPr wrap="square" rtlCol="0">
            <a:spAutoFit/>
          </a:bodyPr>
          <a:lstStyle/>
          <a:p>
            <a:pPr marL="342900" indent="-342900">
              <a:buAutoNum type="arabicPeriod"/>
            </a:pPr>
            <a:r>
              <a:rPr lang="en-US" dirty="0"/>
              <a:t>It is required to create source of actual knowledge for the team </a:t>
            </a:r>
          </a:p>
          <a:p>
            <a:pPr marL="342900" indent="-342900">
              <a:buAutoNum type="arabicPeriod"/>
            </a:pPr>
            <a:r>
              <a:rPr lang="en-US" dirty="0"/>
              <a:t>Each user shall be able to contribute (collaboration)</a:t>
            </a:r>
          </a:p>
          <a:p>
            <a:pPr marL="342900" indent="-342900">
              <a:buAutoNum type="arabicPeriod"/>
            </a:pPr>
            <a:r>
              <a:rPr lang="en-US" dirty="0"/>
              <a:t>The task manager shall be implemented to create connection with the knowledge </a:t>
            </a:r>
          </a:p>
          <a:p>
            <a:pPr marL="342900" indent="-342900">
              <a:buAutoNum type="arabicPeriod"/>
            </a:pPr>
            <a:r>
              <a:rPr lang="en-US" dirty="0"/>
              <a:t>The collaborative white board shall be implemented, to document all the thoughts in one source</a:t>
            </a:r>
          </a:p>
          <a:p>
            <a:pPr marL="342900" indent="-342900">
              <a:buAutoNum type="arabicPeriod"/>
            </a:pPr>
            <a:endParaRPr lang="en-GB" dirty="0"/>
          </a:p>
        </p:txBody>
      </p:sp>
      <p:sp>
        <p:nvSpPr>
          <p:cNvPr id="9" name="Rectangle: Rounded Corners 8">
            <a:extLst>
              <a:ext uri="{FF2B5EF4-FFF2-40B4-BE49-F238E27FC236}">
                <a16:creationId xmlns:a16="http://schemas.microsoft.com/office/drawing/2014/main" id="{D24A47CE-79B4-4120-A6B2-2236D601D952}"/>
              </a:ext>
            </a:extLst>
          </p:cNvPr>
          <p:cNvSpPr/>
          <p:nvPr/>
        </p:nvSpPr>
        <p:spPr>
          <a:xfrm>
            <a:off x="1483360" y="4700786"/>
            <a:ext cx="1940560"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Structured data (text, tables, titled pictures)</a:t>
            </a:r>
            <a:endParaRPr lang="en-GB" dirty="0"/>
          </a:p>
        </p:txBody>
      </p:sp>
      <p:sp>
        <p:nvSpPr>
          <p:cNvPr id="11" name="Plus Sign 10">
            <a:extLst>
              <a:ext uri="{FF2B5EF4-FFF2-40B4-BE49-F238E27FC236}">
                <a16:creationId xmlns:a16="http://schemas.microsoft.com/office/drawing/2014/main" id="{817D403C-81E7-4B2C-93B5-A64B398E4687}"/>
              </a:ext>
            </a:extLst>
          </p:cNvPr>
          <p:cNvSpPr/>
          <p:nvPr/>
        </p:nvSpPr>
        <p:spPr>
          <a:xfrm>
            <a:off x="4053840" y="4736346"/>
            <a:ext cx="1036320" cy="102616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Rounded Corners 13">
            <a:extLst>
              <a:ext uri="{FF2B5EF4-FFF2-40B4-BE49-F238E27FC236}">
                <a16:creationId xmlns:a16="http://schemas.microsoft.com/office/drawing/2014/main" id="{DB4A5B11-7D00-42C9-AA76-B894445E7653}"/>
              </a:ext>
            </a:extLst>
          </p:cNvPr>
          <p:cNvSpPr/>
          <p:nvPr/>
        </p:nvSpPr>
        <p:spPr>
          <a:xfrm>
            <a:off x="5628640" y="4665226"/>
            <a:ext cx="1940560"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Graphics (white board</a:t>
            </a:r>
            <a:endParaRPr lang="en-GB" dirty="0"/>
          </a:p>
        </p:txBody>
      </p:sp>
      <p:cxnSp>
        <p:nvCxnSpPr>
          <p:cNvPr id="13" name="Connector: Elbow 12">
            <a:extLst>
              <a:ext uri="{FF2B5EF4-FFF2-40B4-BE49-F238E27FC236}">
                <a16:creationId xmlns:a16="http://schemas.microsoft.com/office/drawing/2014/main" id="{F1F96108-8388-4570-AB9F-17F510DD97AF}"/>
              </a:ext>
            </a:extLst>
          </p:cNvPr>
          <p:cNvCxnSpPr>
            <a:cxnSpLocks/>
            <a:stCxn id="9" idx="0"/>
            <a:endCxn id="14" idx="0"/>
          </p:cNvCxnSpPr>
          <p:nvPr/>
        </p:nvCxnSpPr>
        <p:spPr>
          <a:xfrm rot="5400000" flipH="1" flipV="1">
            <a:off x="4508500" y="2610366"/>
            <a:ext cx="35560" cy="4145280"/>
          </a:xfrm>
          <a:prstGeom prst="bentConnector3">
            <a:avLst>
              <a:gd name="adj1" fmla="val 1514286"/>
            </a:avLst>
          </a:prstGeom>
          <a:ln w="95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22" name="TextBox 21">
            <a:extLst>
              <a:ext uri="{FF2B5EF4-FFF2-40B4-BE49-F238E27FC236}">
                <a16:creationId xmlns:a16="http://schemas.microsoft.com/office/drawing/2014/main" id="{77A30303-0B1A-4E86-8D08-48EF7597BA6C}"/>
              </a:ext>
            </a:extLst>
          </p:cNvPr>
          <p:cNvSpPr txBox="1"/>
          <p:nvPr/>
        </p:nvSpPr>
        <p:spPr>
          <a:xfrm>
            <a:off x="4053840" y="3819206"/>
            <a:ext cx="2184400" cy="646331"/>
          </a:xfrm>
          <a:prstGeom prst="rect">
            <a:avLst/>
          </a:prstGeom>
          <a:noFill/>
        </p:spPr>
        <p:txBody>
          <a:bodyPr wrap="square" rtlCol="0">
            <a:spAutoFit/>
          </a:bodyPr>
          <a:lstStyle/>
          <a:p>
            <a:r>
              <a:rPr lang="en-US" dirty="0"/>
              <a:t>Potentially referenced </a:t>
            </a:r>
            <a:endParaRPr lang="en-GB" dirty="0"/>
          </a:p>
        </p:txBody>
      </p:sp>
    </p:spTree>
    <p:extLst>
      <p:ext uri="{BB962C8B-B14F-4D97-AF65-F5344CB8AC3E}">
        <p14:creationId xmlns:p14="http://schemas.microsoft.com/office/powerpoint/2010/main" val="2421241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EA7C5C-D6C9-45E9-818F-28C8491870A1}"/>
              </a:ext>
            </a:extLst>
          </p:cNvPr>
          <p:cNvSpPr>
            <a:spLocks noGrp="1"/>
          </p:cNvSpPr>
          <p:nvPr>
            <p:ph type="sldNum" sz="quarter" idx="4"/>
          </p:nvPr>
        </p:nvSpPr>
        <p:spPr/>
        <p:txBody>
          <a:bodyPr/>
          <a:lstStyle/>
          <a:p>
            <a:fld id="{D529EC27-616F-40BF-8143-3E83F30B7EC5}" type="slidenum">
              <a:rPr lang="ru-RU" smtClean="0"/>
              <a:pPr/>
              <a:t>13</a:t>
            </a:fld>
            <a:endParaRPr lang="ru-RU" dirty="0"/>
          </a:p>
        </p:txBody>
      </p:sp>
      <p:sp>
        <p:nvSpPr>
          <p:cNvPr id="3" name="Title 2">
            <a:extLst>
              <a:ext uri="{FF2B5EF4-FFF2-40B4-BE49-F238E27FC236}">
                <a16:creationId xmlns:a16="http://schemas.microsoft.com/office/drawing/2014/main" id="{5BA1721A-4282-4AF1-AE93-2ABF4665EA78}"/>
              </a:ext>
            </a:extLst>
          </p:cNvPr>
          <p:cNvSpPr>
            <a:spLocks noGrp="1"/>
          </p:cNvSpPr>
          <p:nvPr>
            <p:ph type="title"/>
          </p:nvPr>
        </p:nvSpPr>
        <p:spPr/>
        <p:txBody>
          <a:bodyPr/>
          <a:lstStyle/>
          <a:p>
            <a:r>
              <a:rPr lang="en-US" dirty="0"/>
              <a:t>Potential </a:t>
            </a:r>
            <a:r>
              <a:rPr lang="en-US" dirty="0" err="1"/>
              <a:t>selt</a:t>
            </a:r>
            <a:r>
              <a:rPr lang="en-US" dirty="0"/>
              <a:t> implementation</a:t>
            </a:r>
            <a:endParaRPr lang="en-GB" dirty="0"/>
          </a:p>
        </p:txBody>
      </p:sp>
      <p:sp>
        <p:nvSpPr>
          <p:cNvPr id="8" name="TextBox 7">
            <a:extLst>
              <a:ext uri="{FF2B5EF4-FFF2-40B4-BE49-F238E27FC236}">
                <a16:creationId xmlns:a16="http://schemas.microsoft.com/office/drawing/2014/main" id="{7C3E6194-10E9-419D-88B3-97E3799ED0E5}"/>
              </a:ext>
            </a:extLst>
          </p:cNvPr>
          <p:cNvSpPr txBox="1"/>
          <p:nvPr/>
        </p:nvSpPr>
        <p:spPr>
          <a:xfrm>
            <a:off x="965200" y="3241040"/>
            <a:ext cx="2814320" cy="2862322"/>
          </a:xfrm>
          <a:prstGeom prst="rect">
            <a:avLst/>
          </a:prstGeom>
          <a:noFill/>
        </p:spPr>
        <p:txBody>
          <a:bodyPr wrap="square" rtlCol="0">
            <a:spAutoFit/>
          </a:bodyPr>
          <a:lstStyle/>
          <a:p>
            <a:r>
              <a:rPr lang="en-US" i="1" dirty="0"/>
              <a:t>Pros</a:t>
            </a:r>
            <a:r>
              <a:rPr lang="en-US" dirty="0"/>
              <a:t>:</a:t>
            </a:r>
          </a:p>
          <a:p>
            <a:pPr marL="342900" indent="-342900">
              <a:buAutoNum type="arabicPeriod"/>
            </a:pPr>
            <a:r>
              <a:rPr lang="en-US" dirty="0"/>
              <a:t>Open-source (potentially easy to refactor)</a:t>
            </a:r>
          </a:p>
          <a:p>
            <a:pPr marL="342900" indent="-342900">
              <a:buAutoNum type="arabicPeriod"/>
            </a:pPr>
            <a:r>
              <a:rPr lang="en-US" dirty="0"/>
              <a:t>Documented</a:t>
            </a:r>
          </a:p>
          <a:p>
            <a:pPr marL="342900" indent="-342900">
              <a:buAutoNum type="arabicPeriod"/>
            </a:pPr>
            <a:r>
              <a:rPr lang="en-US" dirty="0"/>
              <a:t>Easy-to use</a:t>
            </a:r>
            <a:r>
              <a:rPr lang="en-GB" dirty="0"/>
              <a:t> </a:t>
            </a:r>
            <a:r>
              <a:rPr lang="en-GB" dirty="0" err="1"/>
              <a:t>mbse</a:t>
            </a:r>
            <a:endParaRPr lang="en-US" dirty="0"/>
          </a:p>
          <a:p>
            <a:r>
              <a:rPr lang="en-US" i="1" dirty="0"/>
              <a:t>adjustments:</a:t>
            </a:r>
          </a:p>
          <a:p>
            <a:pPr marL="342900" indent="-342900">
              <a:buAutoNum type="arabicPeriod"/>
            </a:pPr>
            <a:r>
              <a:rPr lang="en-US" dirty="0"/>
              <a:t>Implement tabular view</a:t>
            </a:r>
          </a:p>
          <a:p>
            <a:pPr marL="342900" indent="-342900">
              <a:buAutoNum type="arabicPeriod"/>
            </a:pPr>
            <a:r>
              <a:rPr lang="en-US" dirty="0"/>
              <a:t>Crate new UML profile </a:t>
            </a:r>
          </a:p>
          <a:p>
            <a:pPr marL="342900" indent="-342900">
              <a:buAutoNum type="arabicPeriod"/>
            </a:pPr>
            <a:r>
              <a:rPr lang="en-US" dirty="0"/>
              <a:t>Searching</a:t>
            </a:r>
            <a:endParaRPr lang="en-GB" dirty="0"/>
          </a:p>
        </p:txBody>
      </p:sp>
      <p:pic>
        <p:nvPicPr>
          <p:cNvPr id="9" name="Picture 8">
            <a:extLst>
              <a:ext uri="{FF2B5EF4-FFF2-40B4-BE49-F238E27FC236}">
                <a16:creationId xmlns:a16="http://schemas.microsoft.com/office/drawing/2014/main" id="{D0848B7A-854F-4E00-9641-CCC3BB1D93E4}"/>
              </a:ext>
            </a:extLst>
          </p:cNvPr>
          <p:cNvPicPr>
            <a:picLocks noChangeAspect="1"/>
          </p:cNvPicPr>
          <p:nvPr/>
        </p:nvPicPr>
        <p:blipFill>
          <a:blip r:embed="rId2"/>
          <a:stretch>
            <a:fillRect/>
          </a:stretch>
        </p:blipFill>
        <p:spPr>
          <a:xfrm>
            <a:off x="429896" y="1838960"/>
            <a:ext cx="3559579" cy="1203121"/>
          </a:xfrm>
          <a:prstGeom prst="rect">
            <a:avLst/>
          </a:prstGeom>
        </p:spPr>
      </p:pic>
      <p:pic>
        <p:nvPicPr>
          <p:cNvPr id="11" name="Picture 10">
            <a:extLst>
              <a:ext uri="{FF2B5EF4-FFF2-40B4-BE49-F238E27FC236}">
                <a16:creationId xmlns:a16="http://schemas.microsoft.com/office/drawing/2014/main" id="{133743D2-885A-4BEA-B3E4-83DC7178C16D}"/>
              </a:ext>
            </a:extLst>
          </p:cNvPr>
          <p:cNvPicPr>
            <a:picLocks noChangeAspect="1"/>
          </p:cNvPicPr>
          <p:nvPr/>
        </p:nvPicPr>
        <p:blipFill>
          <a:blip r:embed="rId3"/>
          <a:stretch>
            <a:fillRect/>
          </a:stretch>
        </p:blipFill>
        <p:spPr>
          <a:xfrm>
            <a:off x="7037301" y="1500477"/>
            <a:ext cx="3824941" cy="1740563"/>
          </a:xfrm>
          <a:prstGeom prst="rect">
            <a:avLst/>
          </a:prstGeom>
        </p:spPr>
      </p:pic>
      <p:sp>
        <p:nvSpPr>
          <p:cNvPr id="13" name="TextBox 12">
            <a:extLst>
              <a:ext uri="{FF2B5EF4-FFF2-40B4-BE49-F238E27FC236}">
                <a16:creationId xmlns:a16="http://schemas.microsoft.com/office/drawing/2014/main" id="{4FF70A26-D3A3-491A-B20D-A936D3D33D8D}"/>
              </a:ext>
            </a:extLst>
          </p:cNvPr>
          <p:cNvSpPr txBox="1"/>
          <p:nvPr/>
        </p:nvSpPr>
        <p:spPr>
          <a:xfrm>
            <a:off x="6096000" y="3241040"/>
            <a:ext cx="4572000" cy="2862322"/>
          </a:xfrm>
          <a:prstGeom prst="rect">
            <a:avLst/>
          </a:prstGeom>
          <a:noFill/>
        </p:spPr>
        <p:txBody>
          <a:bodyPr wrap="square" rtlCol="0">
            <a:spAutoFit/>
          </a:bodyPr>
          <a:lstStyle/>
          <a:p>
            <a:r>
              <a:rPr lang="en-US" i="1" dirty="0"/>
              <a:t>Pros</a:t>
            </a:r>
            <a:r>
              <a:rPr lang="en-US" dirty="0"/>
              <a:t>:</a:t>
            </a:r>
          </a:p>
          <a:p>
            <a:pPr marL="342900" indent="-342900">
              <a:buAutoNum type="arabicPeriod"/>
            </a:pPr>
            <a:r>
              <a:rPr lang="en-US" dirty="0"/>
              <a:t>Open-source</a:t>
            </a:r>
          </a:p>
          <a:p>
            <a:pPr marL="342900" indent="-342900">
              <a:buAutoNum type="arabicPeriod"/>
            </a:pPr>
            <a:r>
              <a:rPr lang="en-US" dirty="0"/>
              <a:t>Ready to deliver value (it is good knowledge base) </a:t>
            </a:r>
          </a:p>
          <a:p>
            <a:pPr marL="342900" indent="-342900">
              <a:buAutoNum type="arabicPeriod"/>
            </a:pPr>
            <a:r>
              <a:rPr lang="en-US" dirty="0"/>
              <a:t>Whiteboard embedded</a:t>
            </a:r>
          </a:p>
          <a:p>
            <a:pPr marL="342900" indent="-342900">
              <a:buAutoNum type="arabicPeriod"/>
            </a:pPr>
            <a:r>
              <a:rPr lang="en-US" dirty="0"/>
              <a:t>AI embedded (for </a:t>
            </a:r>
            <a:r>
              <a:rPr lang="en-US" dirty="0" err="1"/>
              <a:t>commereshial</a:t>
            </a:r>
            <a:r>
              <a:rPr lang="en-US" dirty="0"/>
              <a:t> version)</a:t>
            </a:r>
          </a:p>
          <a:p>
            <a:r>
              <a:rPr lang="en-US" i="1" dirty="0"/>
              <a:t>adjustments:</a:t>
            </a:r>
          </a:p>
          <a:p>
            <a:pPr marL="342900" indent="-342900">
              <a:buAutoNum type="arabicPeriod"/>
            </a:pPr>
            <a:r>
              <a:rPr lang="en-US" dirty="0"/>
              <a:t>Facilitate self hosting, </a:t>
            </a:r>
          </a:p>
          <a:p>
            <a:pPr marL="342900" indent="-342900">
              <a:buAutoNum type="arabicPeriod"/>
            </a:pPr>
            <a:r>
              <a:rPr lang="en-US" dirty="0"/>
              <a:t>Develop templates and guides specifically</a:t>
            </a:r>
          </a:p>
          <a:p>
            <a:pPr marL="342900" indent="-342900">
              <a:buAutoNum type="arabicPeriod"/>
            </a:pPr>
            <a:r>
              <a:rPr lang="en-US" dirty="0"/>
              <a:t>Test collaboration features</a:t>
            </a:r>
            <a:endParaRPr lang="en-GB" dirty="0"/>
          </a:p>
        </p:txBody>
      </p:sp>
      <p:sp>
        <p:nvSpPr>
          <p:cNvPr id="12" name="TextBox 11">
            <a:extLst>
              <a:ext uri="{FF2B5EF4-FFF2-40B4-BE49-F238E27FC236}">
                <a16:creationId xmlns:a16="http://schemas.microsoft.com/office/drawing/2014/main" id="{959381FF-DE78-46E2-85FB-6ED2B8CE2B7F}"/>
              </a:ext>
            </a:extLst>
          </p:cNvPr>
          <p:cNvSpPr txBox="1"/>
          <p:nvPr/>
        </p:nvSpPr>
        <p:spPr>
          <a:xfrm>
            <a:off x="4917440" y="1838960"/>
            <a:ext cx="1391920" cy="369332"/>
          </a:xfrm>
          <a:prstGeom prst="rect">
            <a:avLst/>
          </a:prstGeom>
          <a:noFill/>
        </p:spPr>
        <p:txBody>
          <a:bodyPr wrap="square" rtlCol="0">
            <a:spAutoFit/>
          </a:bodyPr>
          <a:lstStyle/>
          <a:p>
            <a:r>
              <a:rPr lang="en-US" dirty="0"/>
              <a:t>MIT license</a:t>
            </a:r>
            <a:endParaRPr lang="en-GB" dirty="0"/>
          </a:p>
        </p:txBody>
      </p:sp>
    </p:spTree>
    <p:extLst>
      <p:ext uri="{BB962C8B-B14F-4D97-AF65-F5344CB8AC3E}">
        <p14:creationId xmlns:p14="http://schemas.microsoft.com/office/powerpoint/2010/main" val="3637293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EA7C5C-D6C9-45E9-818F-28C8491870A1}"/>
              </a:ext>
            </a:extLst>
          </p:cNvPr>
          <p:cNvSpPr>
            <a:spLocks noGrp="1"/>
          </p:cNvSpPr>
          <p:nvPr>
            <p:ph type="sldNum" sz="quarter" idx="4"/>
          </p:nvPr>
        </p:nvSpPr>
        <p:spPr/>
        <p:txBody>
          <a:bodyPr/>
          <a:lstStyle/>
          <a:p>
            <a:fld id="{D529EC27-616F-40BF-8143-3E83F30B7EC5}" type="slidenum">
              <a:rPr lang="ru-RU" smtClean="0"/>
              <a:pPr/>
              <a:t>14</a:t>
            </a:fld>
            <a:endParaRPr lang="ru-RU" dirty="0"/>
          </a:p>
        </p:txBody>
      </p:sp>
      <p:sp>
        <p:nvSpPr>
          <p:cNvPr id="3" name="Title 2">
            <a:extLst>
              <a:ext uri="{FF2B5EF4-FFF2-40B4-BE49-F238E27FC236}">
                <a16:creationId xmlns:a16="http://schemas.microsoft.com/office/drawing/2014/main" id="{5BA1721A-4282-4AF1-AE93-2ABF4665EA78}"/>
              </a:ext>
            </a:extLst>
          </p:cNvPr>
          <p:cNvSpPr>
            <a:spLocks noGrp="1"/>
          </p:cNvSpPr>
          <p:nvPr>
            <p:ph type="title"/>
          </p:nvPr>
        </p:nvSpPr>
        <p:spPr/>
        <p:txBody>
          <a:bodyPr/>
          <a:lstStyle/>
          <a:p>
            <a:r>
              <a:rPr lang="en-US" dirty="0"/>
              <a:t>Potential </a:t>
            </a:r>
            <a:r>
              <a:rPr lang="en-US" dirty="0" err="1"/>
              <a:t>selt</a:t>
            </a:r>
            <a:r>
              <a:rPr lang="en-US" dirty="0"/>
              <a:t> implementation</a:t>
            </a:r>
            <a:endParaRPr lang="en-GB" dirty="0"/>
          </a:p>
        </p:txBody>
      </p:sp>
      <p:sp>
        <p:nvSpPr>
          <p:cNvPr id="8" name="TextBox 7">
            <a:extLst>
              <a:ext uri="{FF2B5EF4-FFF2-40B4-BE49-F238E27FC236}">
                <a16:creationId xmlns:a16="http://schemas.microsoft.com/office/drawing/2014/main" id="{7C3E6194-10E9-419D-88B3-97E3799ED0E5}"/>
              </a:ext>
            </a:extLst>
          </p:cNvPr>
          <p:cNvSpPr txBox="1"/>
          <p:nvPr/>
        </p:nvSpPr>
        <p:spPr>
          <a:xfrm>
            <a:off x="838200" y="2753360"/>
            <a:ext cx="5471159" cy="3970318"/>
          </a:xfrm>
          <a:prstGeom prst="rect">
            <a:avLst/>
          </a:prstGeom>
          <a:noFill/>
        </p:spPr>
        <p:txBody>
          <a:bodyPr wrap="square" rtlCol="0">
            <a:spAutoFit/>
          </a:bodyPr>
          <a:lstStyle/>
          <a:p>
            <a:r>
              <a:rPr lang="en-US" i="1" dirty="0"/>
              <a:t>Pros</a:t>
            </a:r>
            <a:r>
              <a:rPr lang="en-US" dirty="0"/>
              <a:t>:</a:t>
            </a:r>
          </a:p>
          <a:p>
            <a:pPr marL="342900" indent="-342900">
              <a:buAutoNum type="arabicPeriod"/>
            </a:pPr>
            <a:r>
              <a:rPr lang="en-US" dirty="0"/>
              <a:t>Open-source</a:t>
            </a:r>
          </a:p>
          <a:p>
            <a:pPr marL="342900" indent="-342900">
              <a:buAutoNum type="arabicPeriod"/>
            </a:pPr>
            <a:r>
              <a:rPr lang="en-US" dirty="0"/>
              <a:t>A lot of plugins</a:t>
            </a:r>
          </a:p>
          <a:p>
            <a:pPr marL="342900" indent="-342900">
              <a:buAutoNum type="arabicPeriod"/>
            </a:pPr>
            <a:r>
              <a:rPr lang="en-US" dirty="0"/>
              <a:t>It is ready to bring value itself (enterprise knowledge base)</a:t>
            </a:r>
          </a:p>
          <a:p>
            <a:pPr marL="342900" indent="-342900">
              <a:buAutoNum type="arabicPeriod"/>
            </a:pPr>
            <a:r>
              <a:rPr lang="en-US" dirty="0"/>
              <a:t>It is easy to work with md files </a:t>
            </a:r>
          </a:p>
          <a:p>
            <a:r>
              <a:rPr lang="en-US" i="1" dirty="0"/>
              <a:t>adjustments:</a:t>
            </a:r>
          </a:p>
          <a:p>
            <a:pPr marL="342900" indent="-342900">
              <a:buAutoNum type="arabicPeriod"/>
            </a:pPr>
            <a:r>
              <a:rPr lang="en-US" dirty="0"/>
              <a:t>Search for plugins to implement methodology</a:t>
            </a:r>
          </a:p>
          <a:p>
            <a:pPr marL="342900" indent="-342900">
              <a:buAutoNum type="arabicPeriod"/>
            </a:pPr>
            <a:r>
              <a:rPr lang="en-US" dirty="0"/>
              <a:t>Develop collaboration work flow (git or other)</a:t>
            </a:r>
          </a:p>
          <a:p>
            <a:pPr marL="342900" indent="-342900">
              <a:buAutoNum type="arabicPeriod"/>
            </a:pPr>
            <a:r>
              <a:rPr lang="en-US" dirty="0"/>
              <a:t>Provide server or cloud access</a:t>
            </a:r>
          </a:p>
          <a:p>
            <a:pPr marL="342900" indent="-342900">
              <a:buAutoNum type="arabicPeriod"/>
            </a:pPr>
            <a:r>
              <a:rPr lang="en-US" dirty="0"/>
              <a:t>Potentially write a plugin that facilitate collaboration (similar plugins exists)</a:t>
            </a:r>
          </a:p>
          <a:p>
            <a:pPr marL="342900" indent="-342900">
              <a:buAutoNum type="arabicPeriod"/>
            </a:pPr>
            <a:endParaRPr lang="en-US" dirty="0"/>
          </a:p>
          <a:p>
            <a:pPr marL="342900" indent="-342900">
              <a:buAutoNum type="arabicPeriod"/>
            </a:pPr>
            <a:endParaRPr lang="en-GB" dirty="0"/>
          </a:p>
        </p:txBody>
      </p:sp>
      <p:sp>
        <p:nvSpPr>
          <p:cNvPr id="12" name="TextBox 11">
            <a:extLst>
              <a:ext uri="{FF2B5EF4-FFF2-40B4-BE49-F238E27FC236}">
                <a16:creationId xmlns:a16="http://schemas.microsoft.com/office/drawing/2014/main" id="{959381FF-DE78-46E2-85FB-6ED2B8CE2B7F}"/>
              </a:ext>
            </a:extLst>
          </p:cNvPr>
          <p:cNvSpPr txBox="1"/>
          <p:nvPr/>
        </p:nvSpPr>
        <p:spPr>
          <a:xfrm>
            <a:off x="4917440" y="1838960"/>
            <a:ext cx="1391920" cy="646331"/>
          </a:xfrm>
          <a:prstGeom prst="rect">
            <a:avLst/>
          </a:prstGeom>
          <a:noFill/>
        </p:spPr>
        <p:txBody>
          <a:bodyPr wrap="square" rtlCol="0">
            <a:spAutoFit/>
          </a:bodyPr>
          <a:lstStyle/>
          <a:p>
            <a:r>
              <a:rPr lang="en-US" dirty="0"/>
              <a:t>Apache license</a:t>
            </a:r>
            <a:endParaRPr lang="en-GB" dirty="0"/>
          </a:p>
        </p:txBody>
      </p:sp>
      <p:pic>
        <p:nvPicPr>
          <p:cNvPr id="4" name="Picture 3">
            <a:extLst>
              <a:ext uri="{FF2B5EF4-FFF2-40B4-BE49-F238E27FC236}">
                <a16:creationId xmlns:a16="http://schemas.microsoft.com/office/drawing/2014/main" id="{4CC62A60-B300-4DA8-8689-45DF49CD3414}"/>
              </a:ext>
            </a:extLst>
          </p:cNvPr>
          <p:cNvPicPr>
            <a:picLocks noChangeAspect="1"/>
          </p:cNvPicPr>
          <p:nvPr/>
        </p:nvPicPr>
        <p:blipFill>
          <a:blip r:embed="rId2"/>
          <a:stretch>
            <a:fillRect/>
          </a:stretch>
        </p:blipFill>
        <p:spPr>
          <a:xfrm>
            <a:off x="838201" y="1691450"/>
            <a:ext cx="3448816" cy="985376"/>
          </a:xfrm>
          <a:prstGeom prst="rect">
            <a:avLst/>
          </a:prstGeom>
        </p:spPr>
      </p:pic>
    </p:spTree>
    <p:extLst>
      <p:ext uri="{BB962C8B-B14F-4D97-AF65-F5344CB8AC3E}">
        <p14:creationId xmlns:p14="http://schemas.microsoft.com/office/powerpoint/2010/main" val="4201224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2" name="Google Shape;392;p38"/>
          <p:cNvSpPr txBox="1"/>
          <p:nvPr/>
        </p:nvSpPr>
        <p:spPr>
          <a:xfrm>
            <a:off x="415600" y="348633"/>
            <a:ext cx="11360800" cy="763600"/>
          </a:xfrm>
          <a:prstGeom prst="rect">
            <a:avLst/>
          </a:prstGeom>
          <a:noFill/>
          <a:ln>
            <a:noFill/>
          </a:ln>
        </p:spPr>
        <p:txBody>
          <a:bodyPr spcFirstLastPara="1" wrap="square" lIns="121900" tIns="121900" rIns="121900" bIns="121900" anchor="t" anchorCtr="0">
            <a:normAutofit lnSpcReduction="10000"/>
          </a:bodyPr>
          <a:lstStyle/>
          <a:p>
            <a:pPr marL="0" marR="0" lvl="0" indent="0" algn="l" defTabSz="1219170" rtl="0" eaLnBrk="1" fontAlgn="auto" latinLnBrk="0" hangingPunct="1">
              <a:lnSpc>
                <a:spcPct val="100000"/>
              </a:lnSpc>
              <a:spcBef>
                <a:spcPts val="0"/>
              </a:spcBef>
              <a:spcAft>
                <a:spcPts val="0"/>
              </a:spcAft>
              <a:buClr>
                <a:srgbClr val="000000"/>
              </a:buClr>
              <a:buSzPts val="2800"/>
              <a:buFontTx/>
              <a:buNone/>
              <a:tabLst/>
              <a:defRPr/>
            </a:pPr>
            <a:r>
              <a:rPr kumimoji="0" lang="en-GB" sz="3733" b="1" i="0" u="none" strike="noStrike" kern="0" cap="none" spc="0" normalizeH="0" baseline="0" noProof="0" dirty="0">
                <a:ln>
                  <a:noFill/>
                </a:ln>
                <a:solidFill>
                  <a:srgbClr val="000000"/>
                </a:solidFill>
                <a:effectLst/>
                <a:uLnTx/>
                <a:uFillTx/>
                <a:latin typeface="Montserrat Medium"/>
                <a:ea typeface="Arial"/>
                <a:cs typeface="Arial"/>
                <a:sym typeface="Arial"/>
              </a:rPr>
              <a:t>Roadmap </a:t>
            </a:r>
            <a:r>
              <a:rPr kumimoji="0" lang="en-US" sz="3733" b="1" i="0" u="none" strike="noStrike" kern="0" cap="none" spc="0" normalizeH="0" baseline="0" noProof="0" dirty="0">
                <a:ln>
                  <a:noFill/>
                </a:ln>
                <a:solidFill>
                  <a:srgbClr val="000000"/>
                </a:solidFill>
                <a:effectLst/>
                <a:uLnTx/>
                <a:uFillTx/>
                <a:latin typeface="Montserrat Medium"/>
                <a:ea typeface="Arial"/>
                <a:cs typeface="Arial"/>
                <a:sym typeface="Arial"/>
              </a:rPr>
              <a:t>for Innovation Workshop</a:t>
            </a:r>
            <a:endParaRPr kumimoji="0" sz="3733" b="1" i="0" u="none" strike="noStrike" kern="0" cap="none" spc="0" normalizeH="0" baseline="0" noProof="0" dirty="0">
              <a:ln>
                <a:noFill/>
              </a:ln>
              <a:solidFill>
                <a:srgbClr val="000000"/>
              </a:solidFill>
              <a:effectLst/>
              <a:uLnTx/>
              <a:uFillTx/>
              <a:latin typeface="Montserrat Medium"/>
              <a:ea typeface="Arial"/>
              <a:cs typeface="Arial"/>
              <a:sym typeface="Arial"/>
            </a:endParaRPr>
          </a:p>
        </p:txBody>
      </p:sp>
      <p:cxnSp>
        <p:nvCxnSpPr>
          <p:cNvPr id="3" name="Straight Connector 2">
            <a:extLst>
              <a:ext uri="{FF2B5EF4-FFF2-40B4-BE49-F238E27FC236}">
                <a16:creationId xmlns:a16="http://schemas.microsoft.com/office/drawing/2014/main" id="{AFD0FBE9-921A-4E4F-A7D3-06295BB28D69}"/>
              </a:ext>
            </a:extLst>
          </p:cNvPr>
          <p:cNvCxnSpPr/>
          <p:nvPr/>
        </p:nvCxnSpPr>
        <p:spPr>
          <a:xfrm>
            <a:off x="866851" y="1990016"/>
            <a:ext cx="10367927" cy="0"/>
          </a:xfrm>
          <a:prstGeom prst="line">
            <a:avLst/>
          </a:prstGeom>
          <a:ln w="38100">
            <a:headEnd type="none" w="med" len="med"/>
            <a:tailEnd type="arrow" w="med" len="med"/>
          </a:ln>
        </p:spPr>
        <p:style>
          <a:lnRef idx="1">
            <a:schemeClr val="accent6"/>
          </a:lnRef>
          <a:fillRef idx="0">
            <a:schemeClr val="accent6"/>
          </a:fillRef>
          <a:effectRef idx="0">
            <a:schemeClr val="accent6"/>
          </a:effectRef>
          <a:fontRef idx="minor">
            <a:schemeClr val="tx1"/>
          </a:fontRef>
        </p:style>
      </p:cxnSp>
      <p:sp>
        <p:nvSpPr>
          <p:cNvPr id="4" name="Oval 3">
            <a:extLst>
              <a:ext uri="{FF2B5EF4-FFF2-40B4-BE49-F238E27FC236}">
                <a16:creationId xmlns:a16="http://schemas.microsoft.com/office/drawing/2014/main" id="{BD684CEE-11D9-4817-9371-614A3288B2E0}"/>
              </a:ext>
            </a:extLst>
          </p:cNvPr>
          <p:cNvSpPr/>
          <p:nvPr/>
        </p:nvSpPr>
        <p:spPr>
          <a:xfrm>
            <a:off x="1782961" y="1816015"/>
            <a:ext cx="359955" cy="348003"/>
          </a:xfrm>
          <a:prstGeom prst="ellips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GB" sz="1867" b="0" i="0" u="none" strike="noStrike" kern="0" cap="none" spc="0" normalizeH="0" baseline="0" noProof="0" dirty="0">
                <a:ln>
                  <a:noFill/>
                </a:ln>
                <a:solidFill>
                  <a:srgbClr val="000000"/>
                </a:solidFill>
                <a:effectLst/>
                <a:uLnTx/>
                <a:uFillTx/>
                <a:latin typeface="Montserrat Medium"/>
                <a:ea typeface="+mn-ea"/>
                <a:cs typeface="+mn-cs"/>
                <a:sym typeface="Arial"/>
              </a:rPr>
              <a:t>1</a:t>
            </a:r>
          </a:p>
        </p:txBody>
      </p:sp>
      <p:sp>
        <p:nvSpPr>
          <p:cNvPr id="12" name="Oval 11">
            <a:extLst>
              <a:ext uri="{FF2B5EF4-FFF2-40B4-BE49-F238E27FC236}">
                <a16:creationId xmlns:a16="http://schemas.microsoft.com/office/drawing/2014/main" id="{372B4935-C3A7-420D-BE00-236170F94A10}"/>
              </a:ext>
            </a:extLst>
          </p:cNvPr>
          <p:cNvSpPr/>
          <p:nvPr/>
        </p:nvSpPr>
        <p:spPr>
          <a:xfrm>
            <a:off x="4233716" y="1816015"/>
            <a:ext cx="359955" cy="348003"/>
          </a:xfrm>
          <a:prstGeom prst="ellips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GB" sz="1867" b="0" i="0" u="none" strike="noStrike" kern="0" cap="none" spc="0" normalizeH="0" baseline="0" noProof="0" dirty="0">
                <a:ln>
                  <a:noFill/>
                </a:ln>
                <a:solidFill>
                  <a:srgbClr val="000000"/>
                </a:solidFill>
                <a:effectLst/>
                <a:uLnTx/>
                <a:uFillTx/>
                <a:latin typeface="Montserrat Medium"/>
                <a:ea typeface="+mn-ea"/>
                <a:cs typeface="+mn-cs"/>
                <a:sym typeface="Arial"/>
              </a:rPr>
              <a:t>2</a:t>
            </a:r>
          </a:p>
        </p:txBody>
      </p:sp>
      <p:sp>
        <p:nvSpPr>
          <p:cNvPr id="13" name="Oval 12">
            <a:extLst>
              <a:ext uri="{FF2B5EF4-FFF2-40B4-BE49-F238E27FC236}">
                <a16:creationId xmlns:a16="http://schemas.microsoft.com/office/drawing/2014/main" id="{2F0087A8-D94E-4674-9FAC-6E860E87E1E7}"/>
              </a:ext>
            </a:extLst>
          </p:cNvPr>
          <p:cNvSpPr/>
          <p:nvPr/>
        </p:nvSpPr>
        <p:spPr>
          <a:xfrm>
            <a:off x="6708299" y="1825784"/>
            <a:ext cx="359955" cy="348003"/>
          </a:xfrm>
          <a:prstGeom prst="ellips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GB" sz="1867" b="0" i="0" u="none" strike="noStrike" kern="0" cap="none" spc="0" normalizeH="0" baseline="0" noProof="0" dirty="0">
                <a:ln>
                  <a:noFill/>
                </a:ln>
                <a:solidFill>
                  <a:srgbClr val="000000"/>
                </a:solidFill>
                <a:effectLst/>
                <a:uLnTx/>
                <a:uFillTx/>
                <a:latin typeface="Montserrat Medium"/>
                <a:ea typeface="+mn-ea"/>
                <a:cs typeface="+mn-cs"/>
                <a:sym typeface="Arial"/>
              </a:rPr>
              <a:t>3</a:t>
            </a:r>
          </a:p>
        </p:txBody>
      </p:sp>
      <p:sp>
        <p:nvSpPr>
          <p:cNvPr id="14" name="Oval 13">
            <a:extLst>
              <a:ext uri="{FF2B5EF4-FFF2-40B4-BE49-F238E27FC236}">
                <a16:creationId xmlns:a16="http://schemas.microsoft.com/office/drawing/2014/main" id="{E830F7C8-5218-4431-ADF9-FE9EB26A14B4}"/>
              </a:ext>
            </a:extLst>
          </p:cNvPr>
          <p:cNvSpPr/>
          <p:nvPr/>
        </p:nvSpPr>
        <p:spPr>
          <a:xfrm>
            <a:off x="9297532" y="1816015"/>
            <a:ext cx="359955" cy="348003"/>
          </a:xfrm>
          <a:prstGeom prst="ellipse">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r>
              <a:rPr kumimoji="0" lang="en-GB" sz="1867" b="0" i="0" u="none" strike="noStrike" kern="0" cap="none" spc="0" normalizeH="0" baseline="0" noProof="0" dirty="0">
                <a:ln>
                  <a:noFill/>
                </a:ln>
                <a:solidFill>
                  <a:srgbClr val="000000"/>
                </a:solidFill>
                <a:effectLst/>
                <a:uLnTx/>
                <a:uFillTx/>
                <a:latin typeface="Montserrat Medium"/>
                <a:ea typeface="+mn-ea"/>
                <a:cs typeface="+mn-cs"/>
                <a:sym typeface="Arial"/>
              </a:rPr>
              <a:t>4</a:t>
            </a:r>
          </a:p>
        </p:txBody>
      </p:sp>
      <p:sp>
        <p:nvSpPr>
          <p:cNvPr id="5" name="TextBox 4">
            <a:extLst>
              <a:ext uri="{FF2B5EF4-FFF2-40B4-BE49-F238E27FC236}">
                <a16:creationId xmlns:a16="http://schemas.microsoft.com/office/drawing/2014/main" id="{8A5FEAA9-B19D-4CA5-96E6-6E12C62E1543}"/>
              </a:ext>
            </a:extLst>
          </p:cNvPr>
          <p:cNvSpPr txBox="1"/>
          <p:nvPr/>
        </p:nvSpPr>
        <p:spPr>
          <a:xfrm>
            <a:off x="1304501" y="2734955"/>
            <a:ext cx="2267657" cy="1569660"/>
          </a:xfrm>
          <a:prstGeom prst="rect">
            <a:avLst/>
          </a:prstGeom>
          <a:noFill/>
        </p:spPr>
        <p:txBody>
          <a:bodyPr wrap="square" rtlCol="0">
            <a:spAutoFit/>
          </a:bodyPr>
          <a:lstStyle/>
          <a:p>
            <a:pPr marL="228594" marR="0" lvl="0" indent="-228594" algn="l" defTabSz="121917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600" b="1" i="0" u="none" strike="noStrike" kern="0" cap="none" spc="0" normalizeH="0" baseline="0" noProof="0" dirty="0">
                <a:ln>
                  <a:noFill/>
                </a:ln>
                <a:solidFill>
                  <a:srgbClr val="000000"/>
                </a:solidFill>
                <a:effectLst/>
                <a:uLnTx/>
                <a:uFillTx/>
                <a:latin typeface="Montserrat Medium"/>
                <a:ea typeface="+mn-ea"/>
                <a:cs typeface="Arial"/>
                <a:sym typeface="Arial"/>
              </a:rPr>
              <a:t>Discuss the concept together</a:t>
            </a:r>
            <a:endParaRPr kumimoji="0" lang="en-GB" sz="1600" b="1" i="0" u="none" strike="noStrike" kern="0" cap="none" spc="0" normalizeH="0" baseline="0" noProof="0" dirty="0">
              <a:ln>
                <a:noFill/>
              </a:ln>
              <a:solidFill>
                <a:srgbClr val="000000"/>
              </a:solidFill>
              <a:effectLst/>
              <a:uLnTx/>
              <a:uFillTx/>
              <a:latin typeface="Montserrat Medium"/>
              <a:ea typeface="+mn-ea"/>
              <a:cs typeface="Arial"/>
              <a:sym typeface="Arial"/>
            </a:endParaRPr>
          </a:p>
          <a:p>
            <a:pPr marL="228594" marR="0" lvl="0" indent="-228594" algn="l" defTabSz="121917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600" b="1" i="0" u="none" strike="noStrike" kern="0" cap="none" spc="0" normalizeH="0" baseline="0" noProof="0" dirty="0">
                <a:ln>
                  <a:noFill/>
                </a:ln>
                <a:solidFill>
                  <a:srgbClr val="000000"/>
                </a:solidFill>
                <a:effectLst/>
                <a:uLnTx/>
                <a:uFillTx/>
                <a:latin typeface="Montserrat Medium"/>
                <a:ea typeface="+mn-ea"/>
                <a:cs typeface="Arial"/>
                <a:sym typeface="Arial"/>
              </a:rPr>
              <a:t>(</a:t>
            </a:r>
            <a:r>
              <a:rPr kumimoji="0" lang="en-GB" sz="1600" b="1" i="0" u="none" strike="noStrike" kern="0" cap="none" spc="0" normalizeH="0" baseline="0" noProof="0" dirty="0">
                <a:ln>
                  <a:noFill/>
                </a:ln>
                <a:solidFill>
                  <a:srgbClr val="000000"/>
                </a:solidFill>
                <a:effectLst/>
                <a:uLnTx/>
                <a:uFillTx/>
                <a:latin typeface="Montserrat Medium"/>
                <a:ea typeface="+mn-ea"/>
                <a:cs typeface="Arial"/>
                <a:sym typeface="Arial"/>
              </a:rPr>
              <a:t>problem, user, market etc.)</a:t>
            </a:r>
          </a:p>
          <a:p>
            <a:pPr marL="228594" marR="0" lvl="0" indent="-228594" algn="l" defTabSz="121917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600" b="1" i="0" u="none" strike="noStrike" kern="0" cap="none" spc="0" normalizeH="0" baseline="0" noProof="0" dirty="0">
                <a:ln>
                  <a:noFill/>
                </a:ln>
                <a:solidFill>
                  <a:srgbClr val="000000"/>
                </a:solidFill>
                <a:effectLst/>
                <a:uLnTx/>
                <a:uFillTx/>
                <a:latin typeface="Montserrat Medium"/>
                <a:ea typeface="+mn-ea"/>
                <a:cs typeface="Arial"/>
                <a:sym typeface="Arial"/>
              </a:rPr>
              <a:t>Agreed on project plan </a:t>
            </a:r>
            <a:endParaRPr kumimoji="0" lang="en-GB" sz="1600" b="1" i="0" u="none" strike="noStrike" kern="0" cap="none" spc="0" normalizeH="0" baseline="0" noProof="0" dirty="0">
              <a:ln>
                <a:noFill/>
              </a:ln>
              <a:solidFill>
                <a:srgbClr val="000000"/>
              </a:solidFill>
              <a:effectLst/>
              <a:uLnTx/>
              <a:uFillTx/>
              <a:latin typeface="Montserrat Medium"/>
              <a:ea typeface="+mn-ea"/>
              <a:cs typeface="Arial"/>
              <a:sym typeface="Arial"/>
            </a:endParaRPr>
          </a:p>
        </p:txBody>
      </p:sp>
      <p:sp>
        <p:nvSpPr>
          <p:cNvPr id="18" name="TextBox 17">
            <a:extLst>
              <a:ext uri="{FF2B5EF4-FFF2-40B4-BE49-F238E27FC236}">
                <a16:creationId xmlns:a16="http://schemas.microsoft.com/office/drawing/2014/main" id="{C2F334CC-4011-447D-A38E-E66D89DD069F}"/>
              </a:ext>
            </a:extLst>
          </p:cNvPr>
          <p:cNvSpPr txBox="1"/>
          <p:nvPr/>
        </p:nvSpPr>
        <p:spPr>
          <a:xfrm>
            <a:off x="1304502" y="5324277"/>
            <a:ext cx="1763749" cy="1323439"/>
          </a:xfrm>
          <a:prstGeom prst="rect">
            <a:avLst/>
          </a:prstGeom>
          <a:noFill/>
        </p:spPr>
        <p:txBody>
          <a:bodyPr wrap="square" rtlCol="0">
            <a:spAutoFit/>
          </a:bodyPr>
          <a:lstStyle/>
          <a:p>
            <a:pPr marL="228594" marR="0" lvl="0" indent="-228594" algn="l" defTabSz="121917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GB" sz="1600" b="0" i="0" u="none" strike="noStrike" kern="0" cap="none" spc="0" normalizeH="0" baseline="0" noProof="0" dirty="0">
                <a:ln>
                  <a:noFill/>
                </a:ln>
                <a:solidFill>
                  <a:srgbClr val="000000"/>
                </a:solidFill>
                <a:effectLst/>
                <a:uLnTx/>
                <a:uFillTx/>
                <a:latin typeface="Montserrat Medium"/>
                <a:ea typeface="+mn-ea"/>
                <a:cs typeface="Arial"/>
                <a:sym typeface="Arial"/>
              </a:rPr>
              <a:t>Define set of technologies to use or c</a:t>
            </a:r>
            <a:r>
              <a:rPr lang="en-GB" sz="1600" kern="0" dirty="0" err="1">
                <a:solidFill>
                  <a:srgbClr val="000000"/>
                </a:solidFill>
                <a:latin typeface="Montserrat Medium"/>
                <a:cs typeface="Arial"/>
                <a:sym typeface="Arial"/>
              </a:rPr>
              <a:t>hoose</a:t>
            </a:r>
            <a:r>
              <a:rPr lang="en-GB" sz="1600" kern="0" dirty="0">
                <a:solidFill>
                  <a:srgbClr val="000000"/>
                </a:solidFill>
                <a:latin typeface="Montserrat Medium"/>
                <a:cs typeface="Arial"/>
                <a:sym typeface="Arial"/>
              </a:rPr>
              <a:t> the instrument to refactor</a:t>
            </a:r>
            <a:endParaRPr kumimoji="0" lang="en-GB" sz="1600" b="0" i="0" u="none" strike="noStrike" kern="0" cap="none" spc="0" normalizeH="0" baseline="0" noProof="0" dirty="0">
              <a:ln>
                <a:noFill/>
              </a:ln>
              <a:solidFill>
                <a:srgbClr val="000000"/>
              </a:solidFill>
              <a:effectLst/>
              <a:uLnTx/>
              <a:uFillTx/>
              <a:latin typeface="Montserrat Medium"/>
              <a:ea typeface="+mn-ea"/>
              <a:cs typeface="Arial"/>
              <a:sym typeface="Arial"/>
            </a:endParaRPr>
          </a:p>
        </p:txBody>
      </p:sp>
      <p:sp>
        <p:nvSpPr>
          <p:cNvPr id="19" name="TextBox 18">
            <a:extLst>
              <a:ext uri="{FF2B5EF4-FFF2-40B4-BE49-F238E27FC236}">
                <a16:creationId xmlns:a16="http://schemas.microsoft.com/office/drawing/2014/main" id="{DB8B79E7-F8A5-4F36-A914-FB4345C177E9}"/>
              </a:ext>
            </a:extLst>
          </p:cNvPr>
          <p:cNvSpPr txBox="1"/>
          <p:nvPr/>
        </p:nvSpPr>
        <p:spPr>
          <a:xfrm>
            <a:off x="3425399" y="5324276"/>
            <a:ext cx="2492335" cy="584775"/>
          </a:xfrm>
          <a:prstGeom prst="rect">
            <a:avLst/>
          </a:prstGeom>
          <a:noFill/>
        </p:spPr>
        <p:txBody>
          <a:bodyPr wrap="square" rtlCol="0">
            <a:spAutoFit/>
          </a:bodyPr>
          <a:lstStyle/>
          <a:p>
            <a:pPr marL="228594" marR="0" lvl="0" indent="-228594" algn="l" defTabSz="121917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600" b="0" i="0" u="none" strike="noStrike" kern="0" cap="none" spc="0" normalizeH="0" baseline="0" noProof="0" dirty="0">
                <a:ln>
                  <a:noFill/>
                </a:ln>
                <a:solidFill>
                  <a:srgbClr val="000000"/>
                </a:solidFill>
                <a:effectLst/>
                <a:uLnTx/>
                <a:uFillTx/>
                <a:latin typeface="Montserrat Medium"/>
                <a:ea typeface="+mn-ea"/>
                <a:cs typeface="Arial"/>
                <a:sym typeface="Arial"/>
              </a:rPr>
              <a:t>D</a:t>
            </a:r>
            <a:r>
              <a:rPr kumimoji="0" lang="en-GB" sz="1600" b="0" i="0" u="none" strike="noStrike" kern="0" cap="none" spc="0" normalizeH="0" baseline="0" noProof="0" dirty="0" err="1">
                <a:ln>
                  <a:noFill/>
                </a:ln>
                <a:solidFill>
                  <a:srgbClr val="000000"/>
                </a:solidFill>
                <a:effectLst/>
                <a:uLnTx/>
                <a:uFillTx/>
                <a:latin typeface="Montserrat Medium"/>
                <a:ea typeface="+mn-ea"/>
                <a:cs typeface="Arial"/>
                <a:sym typeface="Arial"/>
              </a:rPr>
              <a:t>evelop</a:t>
            </a:r>
            <a:r>
              <a:rPr kumimoji="0" lang="en-GB" sz="1600" b="0" i="0" u="none" strike="noStrike" kern="0" cap="none" spc="0" normalizeH="0" baseline="0" noProof="0" dirty="0">
                <a:ln>
                  <a:noFill/>
                </a:ln>
                <a:solidFill>
                  <a:srgbClr val="000000"/>
                </a:solidFill>
                <a:effectLst/>
                <a:uLnTx/>
                <a:uFillTx/>
                <a:latin typeface="Montserrat Medium"/>
                <a:ea typeface="+mn-ea"/>
                <a:cs typeface="Arial"/>
                <a:sym typeface="Arial"/>
              </a:rPr>
              <a:t> first set of functionality </a:t>
            </a:r>
          </a:p>
        </p:txBody>
      </p:sp>
      <p:sp>
        <p:nvSpPr>
          <p:cNvPr id="20" name="TextBox 19">
            <a:extLst>
              <a:ext uri="{FF2B5EF4-FFF2-40B4-BE49-F238E27FC236}">
                <a16:creationId xmlns:a16="http://schemas.microsoft.com/office/drawing/2014/main" id="{E77CF10D-FF84-42AB-BEE8-A5D95901893C}"/>
              </a:ext>
            </a:extLst>
          </p:cNvPr>
          <p:cNvSpPr txBox="1"/>
          <p:nvPr/>
        </p:nvSpPr>
        <p:spPr>
          <a:xfrm>
            <a:off x="5927494" y="5323535"/>
            <a:ext cx="2715016" cy="584775"/>
          </a:xfrm>
          <a:prstGeom prst="rect">
            <a:avLst/>
          </a:prstGeom>
          <a:noFill/>
        </p:spPr>
        <p:txBody>
          <a:bodyPr wrap="square" rtlCol="0">
            <a:spAutoFit/>
          </a:bodyPr>
          <a:lstStyle/>
          <a:p>
            <a:pPr marL="228594" marR="0" lvl="0" indent="-228594" algn="l" defTabSz="121917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600" b="0" i="0" u="none" strike="noStrike" kern="0" cap="none" spc="0" normalizeH="0" baseline="0" noProof="0" dirty="0">
                <a:ln>
                  <a:noFill/>
                </a:ln>
                <a:solidFill>
                  <a:srgbClr val="000000"/>
                </a:solidFill>
                <a:effectLst/>
                <a:uLnTx/>
                <a:uFillTx/>
                <a:latin typeface="Montserrat Medium"/>
                <a:ea typeface="+mn-ea"/>
                <a:cs typeface="Arial"/>
                <a:sym typeface="Arial"/>
              </a:rPr>
              <a:t>Prototype adjustment, new functionality.</a:t>
            </a:r>
            <a:endParaRPr kumimoji="0" lang="en-GB" sz="1600" b="0" i="0" u="none" strike="noStrike" kern="0" cap="none" spc="0" normalizeH="0" baseline="0" noProof="0" dirty="0">
              <a:ln>
                <a:noFill/>
              </a:ln>
              <a:solidFill>
                <a:srgbClr val="000000"/>
              </a:solidFill>
              <a:effectLst/>
              <a:uLnTx/>
              <a:uFillTx/>
              <a:latin typeface="Montserrat Medium"/>
              <a:ea typeface="+mn-ea"/>
              <a:cs typeface="Arial"/>
              <a:sym typeface="Arial"/>
            </a:endParaRPr>
          </a:p>
        </p:txBody>
      </p:sp>
      <p:sp>
        <p:nvSpPr>
          <p:cNvPr id="21" name="TextBox 20">
            <a:extLst>
              <a:ext uri="{FF2B5EF4-FFF2-40B4-BE49-F238E27FC236}">
                <a16:creationId xmlns:a16="http://schemas.microsoft.com/office/drawing/2014/main" id="{73D096AA-C293-44C2-BC62-AF3981529BA7}"/>
              </a:ext>
            </a:extLst>
          </p:cNvPr>
          <p:cNvSpPr txBox="1"/>
          <p:nvPr/>
        </p:nvSpPr>
        <p:spPr>
          <a:xfrm>
            <a:off x="8642510" y="5323535"/>
            <a:ext cx="2687057" cy="584775"/>
          </a:xfrm>
          <a:prstGeom prst="rect">
            <a:avLst/>
          </a:prstGeom>
          <a:noFill/>
        </p:spPr>
        <p:txBody>
          <a:bodyPr wrap="square" rtlCol="0">
            <a:spAutoFit/>
          </a:bodyPr>
          <a:lstStyle/>
          <a:p>
            <a:pPr marL="228594" marR="0" lvl="0" indent="-228594" algn="l" defTabSz="121917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600" b="0" i="0" u="none" strike="noStrike" kern="0" cap="none" spc="0" normalizeH="0" baseline="0" noProof="0" dirty="0">
                <a:ln>
                  <a:noFill/>
                </a:ln>
                <a:solidFill>
                  <a:srgbClr val="000000"/>
                </a:solidFill>
                <a:effectLst/>
                <a:uLnTx/>
                <a:uFillTx/>
                <a:latin typeface="Montserrat Medium"/>
                <a:ea typeface="+mn-ea"/>
                <a:cs typeface="Arial"/>
                <a:sym typeface="Arial"/>
              </a:rPr>
              <a:t>Incremental product development</a:t>
            </a:r>
            <a:endParaRPr kumimoji="0" lang="en-GB" sz="1600" b="0" i="0" u="none" strike="noStrike" kern="0" cap="none" spc="0" normalizeH="0" baseline="0" noProof="0" dirty="0">
              <a:ln>
                <a:noFill/>
              </a:ln>
              <a:solidFill>
                <a:srgbClr val="000000"/>
              </a:solidFill>
              <a:effectLst/>
              <a:uLnTx/>
              <a:uFillTx/>
              <a:latin typeface="Montserrat Medium"/>
              <a:ea typeface="+mn-ea"/>
              <a:cs typeface="Arial"/>
              <a:sym typeface="Arial"/>
            </a:endParaRPr>
          </a:p>
        </p:txBody>
      </p:sp>
      <p:sp>
        <p:nvSpPr>
          <p:cNvPr id="25" name="TextBox 24">
            <a:extLst>
              <a:ext uri="{FF2B5EF4-FFF2-40B4-BE49-F238E27FC236}">
                <a16:creationId xmlns:a16="http://schemas.microsoft.com/office/drawing/2014/main" id="{CCA5A666-FC8D-4E20-A508-326301A3AA0C}"/>
              </a:ext>
            </a:extLst>
          </p:cNvPr>
          <p:cNvSpPr txBox="1"/>
          <p:nvPr/>
        </p:nvSpPr>
        <p:spPr>
          <a:xfrm>
            <a:off x="3425399" y="2734955"/>
            <a:ext cx="2620192" cy="338554"/>
          </a:xfrm>
          <a:prstGeom prst="rect">
            <a:avLst/>
          </a:prstGeom>
          <a:noFill/>
        </p:spPr>
        <p:txBody>
          <a:bodyPr wrap="square" rtlCol="0">
            <a:spAutoFit/>
          </a:bodyPr>
          <a:lstStyle/>
          <a:p>
            <a:pPr marL="228594" marR="0" lvl="0" indent="-228594" algn="l" defTabSz="121917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US" sz="1600" b="0" i="0" u="none" strike="noStrike" kern="0" cap="none" spc="0" normalizeH="0" baseline="0" noProof="0" dirty="0">
                <a:ln>
                  <a:noFill/>
                </a:ln>
                <a:solidFill>
                  <a:srgbClr val="000000"/>
                </a:solidFill>
                <a:effectLst/>
                <a:uLnTx/>
                <a:uFillTx/>
                <a:latin typeface="Montserrat Medium"/>
                <a:ea typeface="+mn-ea"/>
                <a:cs typeface="Arial"/>
                <a:sym typeface="Arial"/>
              </a:rPr>
              <a:t>Collect industrial feedback</a:t>
            </a:r>
            <a:endParaRPr kumimoji="0" lang="en-GB" sz="1600" b="0" i="0" u="none" strike="noStrike" kern="0" cap="none" spc="0" normalizeH="0" baseline="0" noProof="0" dirty="0">
              <a:ln>
                <a:noFill/>
              </a:ln>
              <a:solidFill>
                <a:srgbClr val="000000"/>
              </a:solidFill>
              <a:effectLst/>
              <a:uLnTx/>
              <a:uFillTx/>
              <a:latin typeface="Montserrat Medium"/>
              <a:ea typeface="+mn-ea"/>
              <a:cs typeface="Arial"/>
              <a:sym typeface="Arial"/>
            </a:endParaRPr>
          </a:p>
        </p:txBody>
      </p:sp>
      <p:sp>
        <p:nvSpPr>
          <p:cNvPr id="26" name="TextBox 25">
            <a:extLst>
              <a:ext uri="{FF2B5EF4-FFF2-40B4-BE49-F238E27FC236}">
                <a16:creationId xmlns:a16="http://schemas.microsoft.com/office/drawing/2014/main" id="{982FD0E8-160F-409C-88A1-7AC5C82B8CDC}"/>
              </a:ext>
            </a:extLst>
          </p:cNvPr>
          <p:cNvSpPr txBox="1"/>
          <p:nvPr/>
        </p:nvSpPr>
        <p:spPr>
          <a:xfrm>
            <a:off x="5917733" y="2730749"/>
            <a:ext cx="2492336" cy="584775"/>
          </a:xfrm>
          <a:prstGeom prst="rect">
            <a:avLst/>
          </a:prstGeom>
          <a:noFill/>
        </p:spPr>
        <p:txBody>
          <a:bodyPr wrap="square" rtlCol="0">
            <a:spAutoFit/>
          </a:bodyPr>
          <a:lstStyle/>
          <a:p>
            <a:pPr marL="228594" marR="0" lvl="0" indent="-228594" algn="l" defTabSz="121917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GB" sz="1600" b="0" i="0" u="none" strike="noStrike" kern="0" cap="none" spc="0" normalizeH="0" baseline="0" noProof="0" dirty="0">
                <a:ln>
                  <a:noFill/>
                </a:ln>
                <a:solidFill>
                  <a:srgbClr val="000000"/>
                </a:solidFill>
                <a:effectLst/>
                <a:uLnTx/>
                <a:uFillTx/>
                <a:latin typeface="Montserrat Medium"/>
                <a:ea typeface="+mn-ea"/>
                <a:cs typeface="Arial"/>
                <a:sym typeface="Arial"/>
              </a:rPr>
              <a:t>Final cut, new industrial feedback</a:t>
            </a:r>
          </a:p>
        </p:txBody>
      </p:sp>
      <p:sp>
        <p:nvSpPr>
          <p:cNvPr id="27" name="TextBox 26">
            <a:extLst>
              <a:ext uri="{FF2B5EF4-FFF2-40B4-BE49-F238E27FC236}">
                <a16:creationId xmlns:a16="http://schemas.microsoft.com/office/drawing/2014/main" id="{E416F331-025E-4000-8D93-A49F08385BFE}"/>
              </a:ext>
            </a:extLst>
          </p:cNvPr>
          <p:cNvSpPr txBox="1"/>
          <p:nvPr/>
        </p:nvSpPr>
        <p:spPr>
          <a:xfrm>
            <a:off x="8458193" y="2733405"/>
            <a:ext cx="2492336" cy="830997"/>
          </a:xfrm>
          <a:prstGeom prst="rect">
            <a:avLst/>
          </a:prstGeom>
          <a:noFill/>
        </p:spPr>
        <p:txBody>
          <a:bodyPr wrap="square" rtlCol="0">
            <a:spAutoFit/>
          </a:bodyPr>
          <a:lstStyle/>
          <a:p>
            <a:pPr marL="228594" marR="0" lvl="0" indent="-228594" algn="l" defTabSz="121917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GB" sz="1600" b="0" i="0" u="none" strike="noStrike" kern="0" cap="none" spc="0" normalizeH="0" baseline="0" noProof="0" dirty="0">
                <a:ln>
                  <a:noFill/>
                </a:ln>
                <a:solidFill>
                  <a:srgbClr val="000000"/>
                </a:solidFill>
                <a:effectLst/>
                <a:uLnTx/>
                <a:uFillTx/>
                <a:latin typeface="Montserrat Medium"/>
                <a:ea typeface="+mn-ea"/>
                <a:cs typeface="Arial"/>
                <a:sym typeface="Arial"/>
              </a:rPr>
              <a:t>Product sales starts.</a:t>
            </a:r>
          </a:p>
          <a:p>
            <a:pPr marL="228594" marR="0" lvl="0" indent="-228594" algn="l" defTabSz="121917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kumimoji="0" lang="en-GB" sz="1600" b="0" i="0" u="none" strike="noStrike" kern="0" cap="none" spc="0" normalizeH="0" baseline="0" noProof="0" dirty="0">
                <a:ln>
                  <a:noFill/>
                </a:ln>
                <a:solidFill>
                  <a:srgbClr val="000000"/>
                </a:solidFill>
                <a:effectLst/>
                <a:uLnTx/>
                <a:uFillTx/>
                <a:latin typeface="Montserrat Medium"/>
                <a:ea typeface="+mn-ea"/>
                <a:cs typeface="Arial"/>
                <a:sym typeface="Arial"/>
              </a:rPr>
              <a:t>Searching for investments. </a:t>
            </a:r>
          </a:p>
        </p:txBody>
      </p:sp>
      <p:sp>
        <p:nvSpPr>
          <p:cNvPr id="2" name="TextBox 1">
            <a:extLst>
              <a:ext uri="{FF2B5EF4-FFF2-40B4-BE49-F238E27FC236}">
                <a16:creationId xmlns:a16="http://schemas.microsoft.com/office/drawing/2014/main" id="{E98390E8-2A41-4F12-ABD2-A0E1A6C3DDE4}"/>
              </a:ext>
            </a:extLst>
          </p:cNvPr>
          <p:cNvSpPr txBox="1"/>
          <p:nvPr/>
        </p:nvSpPr>
        <p:spPr>
          <a:xfrm rot="16200000">
            <a:off x="-381037" y="2976013"/>
            <a:ext cx="2003645" cy="379656"/>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en-US" sz="1867" b="1" i="0" u="none" strike="noStrike" kern="0" cap="none" spc="0" normalizeH="0" baseline="0" noProof="0" dirty="0">
                <a:ln>
                  <a:noFill/>
                </a:ln>
                <a:solidFill>
                  <a:srgbClr val="000000"/>
                </a:solidFill>
                <a:effectLst/>
                <a:uLnTx/>
                <a:uFillTx/>
                <a:latin typeface="Arial"/>
                <a:ea typeface="+mn-ea"/>
                <a:cs typeface="Arial"/>
                <a:sym typeface="Arial"/>
              </a:rPr>
              <a:t>Business</a:t>
            </a:r>
            <a:endParaRPr kumimoji="0" lang="en-GB" sz="1867" b="1"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22" name="TextBox 21">
            <a:extLst>
              <a:ext uri="{FF2B5EF4-FFF2-40B4-BE49-F238E27FC236}">
                <a16:creationId xmlns:a16="http://schemas.microsoft.com/office/drawing/2014/main" id="{6CBD6739-68AF-4E2D-9C3D-B7E41B9F0BD5}"/>
              </a:ext>
            </a:extLst>
          </p:cNvPr>
          <p:cNvSpPr txBox="1"/>
          <p:nvPr/>
        </p:nvSpPr>
        <p:spPr>
          <a:xfrm rot="16200000">
            <a:off x="-322069" y="5429376"/>
            <a:ext cx="2003645" cy="379656"/>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en-US" sz="1867" b="1" i="0" u="none" strike="noStrike" kern="0" cap="none" spc="0" normalizeH="0" baseline="0" noProof="0" dirty="0">
                <a:ln>
                  <a:noFill/>
                </a:ln>
                <a:solidFill>
                  <a:srgbClr val="000000"/>
                </a:solidFill>
                <a:effectLst/>
                <a:uLnTx/>
                <a:uFillTx/>
                <a:latin typeface="Arial"/>
                <a:ea typeface="+mn-ea"/>
                <a:cs typeface="Arial"/>
                <a:sym typeface="Arial"/>
              </a:rPr>
              <a:t>Technology</a:t>
            </a:r>
            <a:endParaRPr kumimoji="0" lang="en-GB" sz="1867" b="1" i="0" u="none" strike="noStrike" kern="0" cap="none" spc="0" normalizeH="0" baseline="0" noProof="0" dirty="0">
              <a:ln>
                <a:noFill/>
              </a:ln>
              <a:solidFill>
                <a:srgbClr val="000000"/>
              </a:solidFill>
              <a:effectLst/>
              <a:uLnTx/>
              <a:uFillTx/>
              <a:latin typeface="Arial"/>
              <a:ea typeface="+mn-ea"/>
              <a:cs typeface="Arial"/>
              <a:sym typeface="Arial"/>
            </a:endParaRPr>
          </a:p>
        </p:txBody>
      </p:sp>
      <p:sp>
        <p:nvSpPr>
          <p:cNvPr id="7" name="TextBox 6">
            <a:extLst>
              <a:ext uri="{FF2B5EF4-FFF2-40B4-BE49-F238E27FC236}">
                <a16:creationId xmlns:a16="http://schemas.microsoft.com/office/drawing/2014/main" id="{02595DA3-A3E7-4FAA-A7F7-8739E1EDBB89}"/>
              </a:ext>
            </a:extLst>
          </p:cNvPr>
          <p:cNvSpPr txBox="1"/>
          <p:nvPr/>
        </p:nvSpPr>
        <p:spPr>
          <a:xfrm>
            <a:off x="1562599" y="2209286"/>
            <a:ext cx="1505652" cy="307777"/>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en-GB" sz="1400" b="0" i="0" u="none" strike="noStrike" kern="0" cap="none" spc="0" normalizeH="0" baseline="0" noProof="0" dirty="0">
                <a:ln>
                  <a:noFill/>
                </a:ln>
                <a:solidFill>
                  <a:srgbClr val="000000"/>
                </a:solidFill>
                <a:effectLst/>
                <a:uLnTx/>
                <a:uFillTx/>
                <a:latin typeface="Montserrat Medium"/>
                <a:ea typeface="+mn-ea"/>
                <a:cs typeface="Arial"/>
                <a:sym typeface="Arial"/>
              </a:rPr>
              <a:t>1 week</a:t>
            </a:r>
          </a:p>
        </p:txBody>
      </p:sp>
      <p:sp>
        <p:nvSpPr>
          <p:cNvPr id="29" name="TextBox 28">
            <a:extLst>
              <a:ext uri="{FF2B5EF4-FFF2-40B4-BE49-F238E27FC236}">
                <a16:creationId xmlns:a16="http://schemas.microsoft.com/office/drawing/2014/main" id="{F1DD6B68-180D-4B17-B3E5-C76AA2404955}"/>
              </a:ext>
            </a:extLst>
          </p:cNvPr>
          <p:cNvSpPr txBox="1"/>
          <p:nvPr/>
        </p:nvSpPr>
        <p:spPr>
          <a:xfrm>
            <a:off x="4057790" y="2209286"/>
            <a:ext cx="1505652" cy="307777"/>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0" cap="none" spc="0" normalizeH="0" baseline="0" noProof="0" dirty="0">
                <a:ln>
                  <a:noFill/>
                </a:ln>
                <a:solidFill>
                  <a:srgbClr val="000000"/>
                </a:solidFill>
                <a:effectLst/>
                <a:uLnTx/>
                <a:uFillTx/>
                <a:latin typeface="Montserrat Medium"/>
                <a:ea typeface="+mn-ea"/>
                <a:cs typeface="Arial"/>
                <a:sym typeface="Arial"/>
              </a:rPr>
              <a:t>2 week</a:t>
            </a:r>
            <a:endParaRPr kumimoji="0" lang="en-GB" sz="1400" b="0" i="0" u="none" strike="noStrike" kern="0" cap="none" spc="0" normalizeH="0" baseline="0" noProof="0" dirty="0">
              <a:ln>
                <a:noFill/>
              </a:ln>
              <a:solidFill>
                <a:srgbClr val="000000"/>
              </a:solidFill>
              <a:effectLst/>
              <a:uLnTx/>
              <a:uFillTx/>
              <a:latin typeface="Montserrat Medium"/>
              <a:ea typeface="+mn-ea"/>
              <a:cs typeface="Arial"/>
              <a:sym typeface="Arial"/>
            </a:endParaRPr>
          </a:p>
        </p:txBody>
      </p:sp>
      <p:sp>
        <p:nvSpPr>
          <p:cNvPr id="30" name="TextBox 29">
            <a:extLst>
              <a:ext uri="{FF2B5EF4-FFF2-40B4-BE49-F238E27FC236}">
                <a16:creationId xmlns:a16="http://schemas.microsoft.com/office/drawing/2014/main" id="{A52D12F4-27CD-4743-918E-9A5C592EF967}"/>
              </a:ext>
            </a:extLst>
          </p:cNvPr>
          <p:cNvSpPr txBox="1"/>
          <p:nvPr/>
        </p:nvSpPr>
        <p:spPr>
          <a:xfrm>
            <a:off x="6532176" y="2209286"/>
            <a:ext cx="1505652" cy="307777"/>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en-GB" sz="1400" b="0" i="0" u="none" strike="noStrike" kern="0" cap="none" spc="0" normalizeH="0" baseline="0" noProof="0" dirty="0">
                <a:ln>
                  <a:noFill/>
                </a:ln>
                <a:solidFill>
                  <a:srgbClr val="000000"/>
                </a:solidFill>
                <a:effectLst/>
                <a:uLnTx/>
                <a:uFillTx/>
                <a:latin typeface="Montserrat Medium"/>
                <a:ea typeface="+mn-ea"/>
                <a:cs typeface="Arial"/>
                <a:sym typeface="Arial"/>
              </a:rPr>
              <a:t>3 week</a:t>
            </a:r>
          </a:p>
        </p:txBody>
      </p:sp>
      <p:sp>
        <p:nvSpPr>
          <p:cNvPr id="31" name="TextBox 30">
            <a:extLst>
              <a:ext uri="{FF2B5EF4-FFF2-40B4-BE49-F238E27FC236}">
                <a16:creationId xmlns:a16="http://schemas.microsoft.com/office/drawing/2014/main" id="{E34BDE24-9A61-4C5D-89B4-896B0D62D382}"/>
              </a:ext>
            </a:extLst>
          </p:cNvPr>
          <p:cNvSpPr txBox="1"/>
          <p:nvPr/>
        </p:nvSpPr>
        <p:spPr>
          <a:xfrm>
            <a:off x="9123751" y="2209286"/>
            <a:ext cx="1904719" cy="307777"/>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0" cap="none" spc="0" normalizeH="0" baseline="0" noProof="0" dirty="0">
                <a:ln>
                  <a:noFill/>
                </a:ln>
                <a:solidFill>
                  <a:srgbClr val="000000"/>
                </a:solidFill>
                <a:effectLst/>
                <a:uLnTx/>
                <a:uFillTx/>
                <a:latin typeface="Montserrat Medium"/>
                <a:ea typeface="+mn-ea"/>
                <a:cs typeface="Arial"/>
                <a:sym typeface="Arial"/>
              </a:rPr>
              <a:t>Further</a:t>
            </a:r>
            <a:endParaRPr kumimoji="0" lang="en-GB" sz="1400" b="0" i="0" u="none" strike="noStrike" kern="0" cap="none" spc="0" normalizeH="0" baseline="0" noProof="0" dirty="0">
              <a:ln>
                <a:noFill/>
              </a:ln>
              <a:solidFill>
                <a:srgbClr val="000000"/>
              </a:solidFill>
              <a:effectLst/>
              <a:uLnTx/>
              <a:uFillTx/>
              <a:latin typeface="Montserrat Medium"/>
              <a:ea typeface="+mn-ea"/>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8D99688-8A88-44BA-BF6C-A6F63506A8EA}"/>
              </a:ext>
            </a:extLst>
          </p:cNvPr>
          <p:cNvSpPr>
            <a:spLocks noGrp="1"/>
          </p:cNvSpPr>
          <p:nvPr>
            <p:ph type="sldNum" sz="quarter" idx="4"/>
          </p:nvPr>
        </p:nvSpPr>
        <p:spPr/>
        <p:txBody>
          <a:bodyPr/>
          <a:lstStyle/>
          <a:p>
            <a:fld id="{D529EC27-616F-40BF-8143-3E83F30B7EC5}" type="slidenum">
              <a:rPr lang="ru-RU" smtClean="0"/>
              <a:pPr/>
              <a:t>16</a:t>
            </a:fld>
            <a:endParaRPr lang="ru-RU" dirty="0"/>
          </a:p>
        </p:txBody>
      </p:sp>
      <p:sp>
        <p:nvSpPr>
          <p:cNvPr id="3" name="Title 2">
            <a:extLst>
              <a:ext uri="{FF2B5EF4-FFF2-40B4-BE49-F238E27FC236}">
                <a16:creationId xmlns:a16="http://schemas.microsoft.com/office/drawing/2014/main" id="{1DA96E5F-30CB-4755-A63C-D23C1FE9EC13}"/>
              </a:ext>
            </a:extLst>
          </p:cNvPr>
          <p:cNvSpPr>
            <a:spLocks noGrp="1"/>
          </p:cNvSpPr>
          <p:nvPr>
            <p:ph type="title"/>
          </p:nvPr>
        </p:nvSpPr>
        <p:spPr/>
        <p:txBody>
          <a:bodyPr/>
          <a:lstStyle/>
          <a:p>
            <a:r>
              <a:rPr lang="en-US" dirty="0"/>
              <a:t>Plans of </a:t>
            </a:r>
            <a:r>
              <a:rPr lang="en-US" dirty="0" err="1"/>
              <a:t>selt</a:t>
            </a:r>
            <a:r>
              <a:rPr lang="en-US" dirty="0"/>
              <a:t> development</a:t>
            </a:r>
            <a:endParaRPr lang="en-GB" dirty="0"/>
          </a:p>
        </p:txBody>
      </p:sp>
      <p:sp>
        <p:nvSpPr>
          <p:cNvPr id="4" name="TextBox 3">
            <a:extLst>
              <a:ext uri="{FF2B5EF4-FFF2-40B4-BE49-F238E27FC236}">
                <a16:creationId xmlns:a16="http://schemas.microsoft.com/office/drawing/2014/main" id="{F425DB44-2643-4E10-9ECA-7A31C1CE5167}"/>
              </a:ext>
            </a:extLst>
          </p:cNvPr>
          <p:cNvSpPr txBox="1"/>
          <p:nvPr/>
        </p:nvSpPr>
        <p:spPr>
          <a:xfrm>
            <a:off x="838201" y="1666240"/>
            <a:ext cx="5582919" cy="2862322"/>
          </a:xfrm>
          <a:prstGeom prst="rect">
            <a:avLst/>
          </a:prstGeom>
          <a:noFill/>
        </p:spPr>
        <p:txBody>
          <a:bodyPr wrap="square" rtlCol="0">
            <a:spAutoFit/>
          </a:bodyPr>
          <a:lstStyle/>
          <a:p>
            <a:pPr marL="342900" indent="-342900">
              <a:buFont typeface="+mj-lt"/>
              <a:buAutoNum type="arabicPeriod"/>
            </a:pPr>
            <a:r>
              <a:rPr lang="en-US" dirty="0"/>
              <a:t>Test how the system approach during concept development will help with product definition</a:t>
            </a:r>
          </a:p>
          <a:p>
            <a:pPr marL="342900" indent="-342900">
              <a:buFont typeface="+mj-lt"/>
              <a:buAutoNum type="arabicPeriod"/>
            </a:pPr>
            <a:r>
              <a:rPr lang="en-US" dirty="0"/>
              <a:t>Test the template (tables, structure, tips)</a:t>
            </a:r>
          </a:p>
          <a:p>
            <a:pPr marL="342900" indent="-342900">
              <a:buFont typeface="+mj-lt"/>
              <a:buAutoNum type="arabicPeriod"/>
            </a:pPr>
            <a:r>
              <a:rPr lang="en-US" dirty="0"/>
              <a:t>Test the software (for template)</a:t>
            </a:r>
          </a:p>
          <a:p>
            <a:pPr marL="342900" indent="-342900">
              <a:buFont typeface="+mj-lt"/>
              <a:buAutoNum type="arabicPeriod"/>
            </a:pPr>
            <a:endParaRPr lang="en-US" dirty="0"/>
          </a:p>
          <a:p>
            <a:pPr marL="342900" indent="-342900">
              <a:buFont typeface="+mj-lt"/>
              <a:buAutoNum type="arabicPeriod"/>
            </a:pPr>
            <a:r>
              <a:rPr lang="en-US" dirty="0"/>
              <a:t>With a team of student at IW implement and test the MVP (using open-source)</a:t>
            </a:r>
          </a:p>
          <a:p>
            <a:pPr marL="342900" indent="-342900">
              <a:buFont typeface="+mj-lt"/>
              <a:buAutoNum type="arabicPeriod"/>
            </a:pPr>
            <a:r>
              <a:rPr lang="en-US" dirty="0"/>
              <a:t>Test MVP in industry context.</a:t>
            </a:r>
          </a:p>
          <a:p>
            <a:pPr marL="342900" indent="-342900">
              <a:buFont typeface="+mj-lt"/>
              <a:buAutoNum type="arabicPeriod"/>
            </a:pPr>
            <a:endParaRPr lang="en-US" dirty="0"/>
          </a:p>
          <a:p>
            <a:pPr marL="800100" lvl="1" indent="-342900">
              <a:buFont typeface="+mj-lt"/>
              <a:buAutoNum type="arabicPeriod"/>
            </a:pPr>
            <a:endParaRPr lang="en-GB" dirty="0"/>
          </a:p>
        </p:txBody>
      </p:sp>
    </p:spTree>
    <p:extLst>
      <p:ext uri="{BB962C8B-B14F-4D97-AF65-F5344CB8AC3E}">
        <p14:creationId xmlns:p14="http://schemas.microsoft.com/office/powerpoint/2010/main" val="35267867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3559B08-D313-41C0-B759-B584857B5D0D}"/>
              </a:ext>
            </a:extLst>
          </p:cNvPr>
          <p:cNvSpPr>
            <a:spLocks noGrp="1"/>
          </p:cNvSpPr>
          <p:nvPr>
            <p:ph type="sldNum" sz="quarter" idx="4"/>
          </p:nvPr>
        </p:nvSpPr>
        <p:spPr/>
        <p:txBody>
          <a:bodyPr/>
          <a:lstStyle/>
          <a:p>
            <a:fld id="{D529EC27-616F-40BF-8143-3E83F30B7EC5}" type="slidenum">
              <a:rPr lang="ru-RU" smtClean="0"/>
              <a:pPr/>
              <a:t>17</a:t>
            </a:fld>
            <a:endParaRPr lang="ru-RU" dirty="0"/>
          </a:p>
        </p:txBody>
      </p:sp>
      <p:sp>
        <p:nvSpPr>
          <p:cNvPr id="3" name="Title 2">
            <a:extLst>
              <a:ext uri="{FF2B5EF4-FFF2-40B4-BE49-F238E27FC236}">
                <a16:creationId xmlns:a16="http://schemas.microsoft.com/office/drawing/2014/main" id="{44B72098-BB6E-4042-A97A-D368CD2D3E9A}"/>
              </a:ext>
            </a:extLst>
          </p:cNvPr>
          <p:cNvSpPr>
            <a:spLocks noGrp="1"/>
          </p:cNvSpPr>
          <p:nvPr>
            <p:ph type="title"/>
          </p:nvPr>
        </p:nvSpPr>
        <p:spPr/>
        <p:txBody>
          <a:bodyPr/>
          <a:lstStyle/>
          <a:p>
            <a:r>
              <a:rPr lang="en-US" dirty="0"/>
              <a:t>Gearbox </a:t>
            </a:r>
            <a:r>
              <a:rPr lang="en-US" dirty="0" err="1"/>
              <a:t>selt</a:t>
            </a:r>
            <a:r>
              <a:rPr lang="en-US" dirty="0"/>
              <a:t> model</a:t>
            </a:r>
            <a:endParaRPr lang="en-GB" dirty="0"/>
          </a:p>
        </p:txBody>
      </p:sp>
    </p:spTree>
    <p:extLst>
      <p:ext uri="{BB962C8B-B14F-4D97-AF65-F5344CB8AC3E}">
        <p14:creationId xmlns:p14="http://schemas.microsoft.com/office/powerpoint/2010/main" val="12613737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18</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838200" y="147086"/>
            <a:ext cx="10204047" cy="985377"/>
          </a:xfrm>
        </p:spPr>
        <p:txBody>
          <a:bodyPr/>
          <a:lstStyle/>
          <a:p>
            <a:r>
              <a:rPr lang="en-US" dirty="0"/>
              <a:t>Systems Engineering Lightweight Toolkit  – overview</a:t>
            </a:r>
            <a:endParaRPr lang="ru-RU" dirty="0"/>
          </a:p>
        </p:txBody>
      </p:sp>
      <p:sp>
        <p:nvSpPr>
          <p:cNvPr id="5" name="TextBox 4">
            <a:extLst>
              <a:ext uri="{FF2B5EF4-FFF2-40B4-BE49-F238E27FC236}">
                <a16:creationId xmlns:a16="http://schemas.microsoft.com/office/drawing/2014/main" id="{D888A6DD-7044-4018-EDE5-B7D0F1C82D7C}"/>
              </a:ext>
            </a:extLst>
          </p:cNvPr>
          <p:cNvSpPr txBox="1"/>
          <p:nvPr/>
        </p:nvSpPr>
        <p:spPr>
          <a:xfrm>
            <a:off x="838200" y="1422493"/>
            <a:ext cx="10857052" cy="5139869"/>
          </a:xfrm>
          <a:prstGeom prst="rect">
            <a:avLst/>
          </a:prstGeom>
          <a:noFill/>
        </p:spPr>
        <p:txBody>
          <a:bodyPr wrap="square">
            <a:spAutoFit/>
          </a:bodyPr>
          <a:lstStyle/>
          <a:p>
            <a:pPr algn="just"/>
            <a:r>
              <a:rPr lang="en-US" dirty="0"/>
              <a:t>The </a:t>
            </a:r>
            <a:r>
              <a:rPr lang="en-US" i="1" dirty="0"/>
              <a:t>problem</a:t>
            </a:r>
            <a:r>
              <a:rPr lang="en-US" dirty="0"/>
              <a:t> to be solved:</a:t>
            </a:r>
          </a:p>
          <a:p>
            <a:pPr algn="just"/>
            <a:r>
              <a:rPr lang="en-US" dirty="0"/>
              <a:t>SE</a:t>
            </a:r>
            <a:r>
              <a:rPr lang="ru-RU" dirty="0"/>
              <a:t> </a:t>
            </a:r>
            <a:r>
              <a:rPr lang="en-US" dirty="0"/>
              <a:t>approaches and tools are widely recognized as very useful and necessary in engineering practice.</a:t>
            </a:r>
          </a:p>
          <a:p>
            <a:pPr algn="just"/>
            <a:r>
              <a:rPr lang="en-US" dirty="0"/>
              <a:t>But “full scale” SE processes and PLM software are too “heavy”, too expensive and time consuming to be implemented and used especially by small teams.</a:t>
            </a:r>
          </a:p>
          <a:p>
            <a:pPr algn="just">
              <a:spcBef>
                <a:spcPts val="1200"/>
              </a:spcBef>
            </a:pPr>
            <a:r>
              <a:rPr lang="en-US" i="1" dirty="0"/>
              <a:t>Core stakeholders</a:t>
            </a:r>
            <a:r>
              <a:rPr lang="en-US" dirty="0"/>
              <a:t>:</a:t>
            </a:r>
            <a:endParaRPr lang="ru-RU" dirty="0"/>
          </a:p>
          <a:p>
            <a:pPr marL="342900" indent="-342900" algn="just">
              <a:buFont typeface="+mj-lt"/>
              <a:buAutoNum type="arabicPeriod"/>
            </a:pPr>
            <a:r>
              <a:rPr lang="en-US" dirty="0"/>
              <a:t>Small engineering teams or/and small business (one engineer/employee as a special case).</a:t>
            </a:r>
            <a:endParaRPr lang="ru-RU" dirty="0"/>
          </a:p>
          <a:p>
            <a:pPr marL="342900" indent="-342900" algn="just">
              <a:buFont typeface="+mj-lt"/>
              <a:buAutoNum type="arabicPeriod"/>
            </a:pPr>
            <a:r>
              <a:rPr lang="en-US" dirty="0"/>
              <a:t>Engineering teams which need to acquire and integrate engineering activities of small teams as subcontractors.</a:t>
            </a:r>
          </a:p>
          <a:p>
            <a:pPr algn="just"/>
            <a:endParaRPr lang="en-US" dirty="0"/>
          </a:p>
          <a:p>
            <a:pPr marL="342900" indent="-342900" algn="just">
              <a:buFont typeface="+mj-lt"/>
              <a:buAutoNum type="arabicPeriod"/>
            </a:pPr>
            <a:r>
              <a:rPr lang="en-US" dirty="0"/>
              <a:t>Small engineering teams </a:t>
            </a:r>
            <a:r>
              <a:rPr lang="en-US" i="1" dirty="0"/>
              <a:t>need</a:t>
            </a:r>
            <a:r>
              <a:rPr lang="en-US" dirty="0"/>
              <a:t> something “lighter”, cheaper, easier to use.</a:t>
            </a:r>
          </a:p>
          <a:p>
            <a:pPr marL="342900" indent="-342900" algn="just">
              <a:buFont typeface="+mj-lt"/>
              <a:buAutoNum type="arabicPeriod"/>
            </a:pPr>
            <a:r>
              <a:rPr lang="en-US" dirty="0"/>
              <a:t>But the tool </a:t>
            </a:r>
            <a:r>
              <a:rPr lang="en-US" i="1" dirty="0"/>
              <a:t>must</a:t>
            </a:r>
            <a:r>
              <a:rPr lang="en-US" dirty="0"/>
              <a:t> also support integration small team into extended enterprise of any scale to meet the needs of engineering teams of any size (as other stakeholders).</a:t>
            </a:r>
          </a:p>
          <a:p>
            <a:pPr algn="just">
              <a:spcAft>
                <a:spcPts val="1200"/>
              </a:spcAft>
            </a:pPr>
            <a:endParaRPr lang="en-US" dirty="0"/>
          </a:p>
          <a:p>
            <a:pPr algn="just">
              <a:spcAft>
                <a:spcPts val="1200"/>
              </a:spcAft>
            </a:pPr>
            <a:r>
              <a:rPr lang="en-US" dirty="0"/>
              <a:t>Systems Engineering Lightweight Toolkit (SELT), constituents:</a:t>
            </a:r>
          </a:p>
          <a:p>
            <a:pPr marL="342900" indent="-342900" algn="just">
              <a:spcAft>
                <a:spcPts val="1200"/>
              </a:spcAft>
              <a:buFont typeface="+mj-lt"/>
              <a:buAutoNum type="alphaLcParenR"/>
            </a:pPr>
            <a:r>
              <a:rPr lang="en-US" dirty="0"/>
              <a:t>SE documented methods, approaches, standards </a:t>
            </a:r>
            <a:r>
              <a:rPr lang="ru-RU" dirty="0"/>
              <a:t>(</a:t>
            </a:r>
            <a:r>
              <a:rPr lang="en-US" dirty="0"/>
              <a:t>including templates of diagram, documents, </a:t>
            </a:r>
            <a:r>
              <a:rPr lang="en-US" dirty="0" err="1"/>
              <a:t>etc</a:t>
            </a:r>
            <a:r>
              <a:rPr lang="en-US" dirty="0"/>
              <a:t>) tailored to the needs of small engineering teams;</a:t>
            </a:r>
          </a:p>
          <a:p>
            <a:pPr marL="342900" indent="-342900" algn="just">
              <a:spcAft>
                <a:spcPts val="1200"/>
              </a:spcAft>
              <a:buFont typeface="+mj-lt"/>
              <a:buAutoNum type="alphaLcParenR"/>
            </a:pPr>
            <a:r>
              <a:rPr lang="en-US" dirty="0"/>
              <a:t>Software supporting a).</a:t>
            </a:r>
            <a:endParaRPr lang="ru-RU" dirty="0"/>
          </a:p>
        </p:txBody>
      </p:sp>
    </p:spTree>
    <p:extLst>
      <p:ext uri="{BB962C8B-B14F-4D97-AF65-F5344CB8AC3E}">
        <p14:creationId xmlns:p14="http://schemas.microsoft.com/office/powerpoint/2010/main" val="4272519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19</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1197015" y="2443623"/>
            <a:ext cx="10204047" cy="985377"/>
          </a:xfrm>
        </p:spPr>
        <p:txBody>
          <a:bodyPr/>
          <a:lstStyle/>
          <a:p>
            <a:r>
              <a:rPr lang="en-US" dirty="0"/>
              <a:t>1. SELT – core requirements</a:t>
            </a:r>
            <a:endParaRPr lang="ru-RU" dirty="0"/>
          </a:p>
        </p:txBody>
      </p:sp>
    </p:spTree>
    <p:extLst>
      <p:ext uri="{BB962C8B-B14F-4D97-AF65-F5344CB8AC3E}">
        <p14:creationId xmlns:p14="http://schemas.microsoft.com/office/powerpoint/2010/main" val="2462053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2</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838200" y="147086"/>
            <a:ext cx="10204047" cy="985377"/>
          </a:xfrm>
        </p:spPr>
        <p:txBody>
          <a:bodyPr/>
          <a:lstStyle/>
          <a:p>
            <a:r>
              <a:rPr lang="ru-RU" dirty="0"/>
              <a:t>К обдумыванию-обсуждению</a:t>
            </a:r>
          </a:p>
        </p:txBody>
      </p:sp>
      <p:sp>
        <p:nvSpPr>
          <p:cNvPr id="5" name="TextBox 4">
            <a:extLst>
              <a:ext uri="{FF2B5EF4-FFF2-40B4-BE49-F238E27FC236}">
                <a16:creationId xmlns:a16="http://schemas.microsoft.com/office/drawing/2014/main" id="{D888A6DD-7044-4018-EDE5-B7D0F1C82D7C}"/>
              </a:ext>
            </a:extLst>
          </p:cNvPr>
          <p:cNvSpPr txBox="1"/>
          <p:nvPr/>
        </p:nvSpPr>
        <p:spPr>
          <a:xfrm>
            <a:off x="507492" y="1564540"/>
            <a:ext cx="11322974" cy="4216539"/>
          </a:xfrm>
          <a:prstGeom prst="rect">
            <a:avLst/>
          </a:prstGeom>
          <a:noFill/>
        </p:spPr>
        <p:txBody>
          <a:bodyPr wrap="square">
            <a:spAutoFit/>
          </a:bodyPr>
          <a:lstStyle/>
          <a:p>
            <a:pPr indent="-342900" algn="just">
              <a:spcAft>
                <a:spcPts val="1200"/>
              </a:spcAft>
              <a:buFontTx/>
              <a:buAutoNum type="arabicPeriod"/>
            </a:pPr>
            <a:r>
              <a:rPr lang="ru-RU" sz="1600" dirty="0" err="1"/>
              <a:t>М.б.</a:t>
            </a:r>
            <a:r>
              <a:rPr lang="ru-RU" sz="1600" dirty="0"/>
              <a:t> позиционировать </a:t>
            </a:r>
            <a:r>
              <a:rPr lang="en-US" sz="1600" dirty="0"/>
              <a:t>SELT </a:t>
            </a:r>
            <a:r>
              <a:rPr lang="ru-RU" sz="1600" dirty="0"/>
              <a:t>как средство поддержки решения проблем и/или принятия решений ?! Помогающее структурировать проблему, планировать ход её решения и контролировать ход решения ?! Мозговой штурм, предпринимательство, дизайн, изобретательство, творчество…</a:t>
            </a:r>
            <a:r>
              <a:rPr lang="en-US" sz="1600" dirty="0"/>
              <a:t> </a:t>
            </a:r>
            <a:endParaRPr lang="ru-RU" sz="1600" dirty="0"/>
          </a:p>
          <a:p>
            <a:pPr indent="-342900" algn="just">
              <a:spcAft>
                <a:spcPts val="1200"/>
              </a:spcAft>
              <a:buFontTx/>
              <a:buAutoNum type="arabicPeriod"/>
            </a:pPr>
            <a:r>
              <a:rPr lang="ru-RU" sz="1600" dirty="0" err="1"/>
              <a:t>М.б.</a:t>
            </a:r>
            <a:r>
              <a:rPr lang="ru-RU" sz="1600" dirty="0"/>
              <a:t>, </a:t>
            </a:r>
            <a:r>
              <a:rPr lang="en-US" sz="1600" dirty="0"/>
              <a:t>SELT </a:t>
            </a:r>
            <a:r>
              <a:rPr lang="ru-RU" sz="1600" dirty="0"/>
              <a:t>делать как 1С-приложение с названием типа </a:t>
            </a:r>
            <a:r>
              <a:rPr lang="en-US" sz="1600" dirty="0"/>
              <a:t>“1C-SE” </a:t>
            </a:r>
            <a:r>
              <a:rPr lang="ru-RU" sz="1600" dirty="0"/>
              <a:t>или </a:t>
            </a:r>
            <a:r>
              <a:rPr lang="en-US" sz="1600" dirty="0"/>
              <a:t>“1C-Problem_Solver”, </a:t>
            </a:r>
            <a:r>
              <a:rPr lang="ru-RU" sz="1600" dirty="0"/>
              <a:t>или что-то подобное ?!</a:t>
            </a:r>
          </a:p>
          <a:p>
            <a:pPr indent="-342900" algn="just">
              <a:spcAft>
                <a:spcPts val="1200"/>
              </a:spcAft>
              <a:buAutoNum type="arabicPeriod"/>
            </a:pPr>
            <a:r>
              <a:rPr lang="ru-RU" sz="1600" dirty="0"/>
              <a:t>Уже разработанная, существующая, часть </a:t>
            </a:r>
            <a:r>
              <a:rPr lang="ru-RU" sz="1600" dirty="0" err="1"/>
              <a:t>SELTa</a:t>
            </a:r>
            <a:r>
              <a:rPr lang="ru-RU" sz="1600" dirty="0"/>
              <a:t> (</a:t>
            </a:r>
            <a:r>
              <a:rPr lang="ru-RU" sz="1600" dirty="0" err="1"/>
              <a:t>сладйы</a:t>
            </a:r>
            <a:r>
              <a:rPr lang="ru-RU" sz="1600" dirty="0"/>
              <a:t> 11-13) - это как раз и есть Digital </a:t>
            </a:r>
            <a:r>
              <a:rPr lang="ru-RU" sz="1600" dirty="0" err="1"/>
              <a:t>ConOps</a:t>
            </a:r>
            <a:r>
              <a:rPr lang="ru-RU" sz="1600" dirty="0"/>
              <a:t> - агрегированное, </a:t>
            </a:r>
            <a:r>
              <a:rPr lang="ru-RU" sz="1600" dirty="0" err="1"/>
              <a:t>верхнеуровневое</a:t>
            </a:r>
            <a:r>
              <a:rPr lang="ru-RU" sz="1600" dirty="0"/>
              <a:t>, описание системы и её функционирования. В дальнейшем нужно будет разработать технологию его использования при проектировании-производстве-эксплуатации-утилизации системы.</a:t>
            </a:r>
          </a:p>
          <a:p>
            <a:pPr indent="-342900" algn="just">
              <a:spcAft>
                <a:spcPts val="1200"/>
              </a:spcAft>
              <a:buFontTx/>
              <a:buAutoNum type="arabicPeriod"/>
            </a:pPr>
            <a:r>
              <a:rPr lang="ru-RU" sz="1600" dirty="0"/>
              <a:t>Применение </a:t>
            </a:r>
            <a:r>
              <a:rPr lang="en-US" sz="1600" dirty="0"/>
              <a:t>SELT </a:t>
            </a:r>
            <a:r>
              <a:rPr lang="ru-RU" sz="1600" dirty="0"/>
              <a:t>по ГОСТУ: см. стандарты ЕСКД - Стадии разработки (</a:t>
            </a:r>
            <a:r>
              <a:rPr lang="en-US" sz="1600" dirty="0">
                <a:hlinkClick r:id="rId2"/>
              </a:rPr>
              <a:t>https://meganorm.ru/Data/588/58835.pdf</a:t>
            </a:r>
            <a:r>
              <a:rPr lang="ru-RU" sz="1600" dirty="0"/>
              <a:t>); Разработка концепции (</a:t>
            </a:r>
            <a:r>
              <a:rPr lang="en-US" sz="1600" dirty="0">
                <a:hlinkClick r:id="rId3"/>
              </a:rPr>
              <a:t>https://docs.cntd.ru/document/1200132491</a:t>
            </a:r>
            <a:r>
              <a:rPr lang="ru-RU" sz="1600" dirty="0"/>
              <a:t>); ТЗ (</a:t>
            </a:r>
            <a:r>
              <a:rPr lang="en-US" sz="1600" dirty="0">
                <a:hlinkClick r:id="rId4"/>
              </a:rPr>
              <a:t>https://docs.cntd.ru/document/1200144624</a:t>
            </a:r>
            <a:r>
              <a:rPr lang="ru-RU" sz="1600" dirty="0"/>
              <a:t>);</a:t>
            </a:r>
          </a:p>
          <a:p>
            <a:pPr indent="-342900" algn="just">
              <a:spcAft>
                <a:spcPts val="1200"/>
              </a:spcAft>
              <a:buAutoNum type="arabicPeriod"/>
            </a:pPr>
            <a:r>
              <a:rPr lang="ru-RU" sz="1600" dirty="0"/>
              <a:t>SELT – средство интеграции </a:t>
            </a:r>
            <a:r>
              <a:rPr lang="ru-RU" sz="1600" dirty="0" err="1"/>
              <a:t>разнодисциплинарных</a:t>
            </a:r>
            <a:r>
              <a:rPr lang="ru-RU" sz="1600" dirty="0"/>
              <a:t> моделей-представлений; </a:t>
            </a:r>
            <a:r>
              <a:rPr lang="en-US" sz="1600" dirty="0"/>
              <a:t>MBSE-framework; </a:t>
            </a:r>
            <a:r>
              <a:rPr lang="en-US" sz="1600" dirty="0">
                <a:hlinkClick r:id="rId5"/>
              </a:rPr>
              <a:t>https://pslm.gatech.edu/events/frontiers2011/1.5_Oster.pdf </a:t>
            </a:r>
            <a:r>
              <a:rPr lang="ru-RU" sz="1600" dirty="0">
                <a:hlinkClick r:id="rId5"/>
              </a:rPr>
              <a:t>слайды 5-6</a:t>
            </a:r>
            <a:r>
              <a:rPr lang="ru-RU" sz="1600" dirty="0"/>
              <a:t>.</a:t>
            </a:r>
            <a:endParaRPr lang="en-US" sz="1600" dirty="0"/>
          </a:p>
          <a:p>
            <a:pPr indent="-342900" algn="just">
              <a:spcAft>
                <a:spcPts val="1200"/>
              </a:spcAft>
              <a:buAutoNum type="arabicPeriod"/>
            </a:pPr>
            <a:r>
              <a:rPr lang="ru-RU" sz="1600" dirty="0"/>
              <a:t>Сделать </a:t>
            </a:r>
            <a:r>
              <a:rPr lang="en-US" sz="1600" dirty="0"/>
              <a:t>SELT- </a:t>
            </a:r>
            <a:r>
              <a:rPr lang="ru-RU" sz="1600" dirty="0"/>
              <a:t>модельки </a:t>
            </a:r>
            <a:r>
              <a:rPr lang="en-US" sz="1600" dirty="0"/>
              <a:t>a) </a:t>
            </a:r>
            <a:r>
              <a:rPr lang="ru-RU" sz="1600" dirty="0"/>
              <a:t>Энергоблока,</a:t>
            </a:r>
            <a:r>
              <a:rPr lang="en-US" sz="1600" dirty="0"/>
              <a:t> b) </a:t>
            </a:r>
            <a:r>
              <a:rPr lang="ru-RU" sz="1600" dirty="0"/>
              <a:t>Самолёта,</a:t>
            </a:r>
            <a:r>
              <a:rPr lang="en-US" sz="1600" dirty="0"/>
              <a:t> c) </a:t>
            </a:r>
            <a:r>
              <a:rPr lang="ru-RU" sz="1600" dirty="0"/>
              <a:t>Софта,</a:t>
            </a:r>
            <a:r>
              <a:rPr lang="en-US" sz="1600" dirty="0"/>
              <a:t> d) </a:t>
            </a:r>
            <a:r>
              <a:rPr lang="ru-RU" sz="1600" dirty="0"/>
              <a:t>Редуктора,</a:t>
            </a:r>
            <a:r>
              <a:rPr lang="en-US" sz="1600" dirty="0"/>
              <a:t> e) </a:t>
            </a:r>
            <a:r>
              <a:rPr lang="ru-RU" sz="1600" dirty="0"/>
              <a:t>Вакцины,</a:t>
            </a:r>
            <a:r>
              <a:rPr lang="en-US" sz="1600" dirty="0"/>
              <a:t> f) </a:t>
            </a:r>
            <a:r>
              <a:rPr lang="ru-RU" sz="1600" dirty="0"/>
              <a:t>Био-исследования</a:t>
            </a:r>
            <a:r>
              <a:rPr lang="en-US" sz="1600" dirty="0"/>
              <a:t>, </a:t>
            </a:r>
            <a:r>
              <a:rPr lang="ru-RU" sz="1600" dirty="0"/>
              <a:t>…</a:t>
            </a:r>
            <a:endParaRPr lang="en-US" sz="1600" dirty="0"/>
          </a:p>
          <a:p>
            <a:pPr indent="-342900" algn="just">
              <a:spcAft>
                <a:spcPts val="1200"/>
              </a:spcAft>
              <a:buAutoNum type="arabicPeriod"/>
            </a:pPr>
            <a:r>
              <a:rPr lang="ru-RU" sz="1600" dirty="0"/>
              <a:t>Ещё заготовки – слайды дальше «в подвале», после  </a:t>
            </a:r>
            <a:r>
              <a:rPr lang="en-US" sz="1600" dirty="0"/>
              <a:t>Questions.</a:t>
            </a:r>
          </a:p>
        </p:txBody>
      </p:sp>
    </p:spTree>
    <p:extLst>
      <p:ext uri="{BB962C8B-B14F-4D97-AF65-F5344CB8AC3E}">
        <p14:creationId xmlns:p14="http://schemas.microsoft.com/office/powerpoint/2010/main" val="24957889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5A0EFFE5-ADD3-CA4F-2482-47202D9A6F11}"/>
              </a:ext>
            </a:extLst>
          </p:cNvPr>
          <p:cNvSpPr>
            <a:spLocks noGrp="1"/>
          </p:cNvSpPr>
          <p:nvPr>
            <p:ph type="sldNum" sz="quarter" idx="4"/>
          </p:nvPr>
        </p:nvSpPr>
        <p:spPr/>
        <p:txBody>
          <a:bodyPr/>
          <a:lstStyle/>
          <a:p>
            <a:fld id="{D529EC27-616F-40BF-8143-3E83F30B7EC5}" type="slidenum">
              <a:rPr lang="ru-RU" smtClean="0"/>
              <a:pPr/>
              <a:t>20</a:t>
            </a:fld>
            <a:endParaRPr lang="ru-RU" dirty="0"/>
          </a:p>
        </p:txBody>
      </p:sp>
      <p:sp>
        <p:nvSpPr>
          <p:cNvPr id="3" name="Заголовок 2">
            <a:extLst>
              <a:ext uri="{FF2B5EF4-FFF2-40B4-BE49-F238E27FC236}">
                <a16:creationId xmlns:a16="http://schemas.microsoft.com/office/drawing/2014/main" id="{3BA69977-48BF-E221-5D0C-C986A9C80C5B}"/>
              </a:ext>
            </a:extLst>
          </p:cNvPr>
          <p:cNvSpPr>
            <a:spLocks noGrp="1"/>
          </p:cNvSpPr>
          <p:nvPr>
            <p:ph type="title"/>
          </p:nvPr>
        </p:nvSpPr>
        <p:spPr/>
        <p:txBody>
          <a:bodyPr/>
          <a:lstStyle/>
          <a:p>
            <a:r>
              <a:rPr lang="en-US" dirty="0"/>
              <a:t>Essence of Engineering</a:t>
            </a:r>
            <a:endParaRPr lang="ru-RU" dirty="0"/>
          </a:p>
        </p:txBody>
      </p:sp>
      <p:graphicFrame>
        <p:nvGraphicFramePr>
          <p:cNvPr id="8" name="Таблица 7">
            <a:extLst>
              <a:ext uri="{FF2B5EF4-FFF2-40B4-BE49-F238E27FC236}">
                <a16:creationId xmlns:a16="http://schemas.microsoft.com/office/drawing/2014/main" id="{D8E0CA5E-7928-F186-50C1-79BBDB4B8D06}"/>
              </a:ext>
            </a:extLst>
          </p:cNvPr>
          <p:cNvGraphicFramePr>
            <a:graphicFrameLocks noGrp="1"/>
          </p:cNvGraphicFramePr>
          <p:nvPr>
            <p:extLst>
              <p:ext uri="{D42A27DB-BD31-4B8C-83A1-F6EECF244321}">
                <p14:modId xmlns:p14="http://schemas.microsoft.com/office/powerpoint/2010/main" val="4078548451"/>
              </p:ext>
            </p:extLst>
          </p:nvPr>
        </p:nvGraphicFramePr>
        <p:xfrm>
          <a:off x="150975" y="1981926"/>
          <a:ext cx="11890049" cy="3474720"/>
        </p:xfrm>
        <a:graphic>
          <a:graphicData uri="http://schemas.openxmlformats.org/drawingml/2006/table">
            <a:tbl>
              <a:tblPr firstRow="1" bandRow="1">
                <a:tableStyleId>{2D5ABB26-0587-4C30-8999-92F81FD0307C}</a:tableStyleId>
              </a:tblPr>
              <a:tblGrid>
                <a:gridCol w="4062210">
                  <a:extLst>
                    <a:ext uri="{9D8B030D-6E8A-4147-A177-3AD203B41FA5}">
                      <a16:colId xmlns:a16="http://schemas.microsoft.com/office/drawing/2014/main" val="765833659"/>
                    </a:ext>
                  </a:extLst>
                </a:gridCol>
                <a:gridCol w="636607">
                  <a:extLst>
                    <a:ext uri="{9D8B030D-6E8A-4147-A177-3AD203B41FA5}">
                      <a16:colId xmlns:a16="http://schemas.microsoft.com/office/drawing/2014/main" val="1277110489"/>
                    </a:ext>
                  </a:extLst>
                </a:gridCol>
                <a:gridCol w="7191232">
                  <a:extLst>
                    <a:ext uri="{9D8B030D-6E8A-4147-A177-3AD203B41FA5}">
                      <a16:colId xmlns:a16="http://schemas.microsoft.com/office/drawing/2014/main" val="3910659598"/>
                    </a:ext>
                  </a:extLst>
                </a:gridCol>
              </a:tblGrid>
              <a:tr h="370840">
                <a:tc>
                  <a:txBody>
                    <a:bodyPr/>
                    <a:lstStyle/>
                    <a:p>
                      <a:pPr lvl="0" algn="just"/>
                      <a:r>
                        <a:rPr lang="en-US" sz="1800" b="1" i="1" dirty="0"/>
                        <a:t>Engineering</a:t>
                      </a:r>
                      <a:r>
                        <a:rPr lang="en-US" sz="1800" dirty="0"/>
                        <a:t> - the creative application of scientific principles to design or develop structures, machines, apparatus, or manufacturing processes, or works utilizing them singly or in combination; or to construct or operate the same with full cognizance of their design; or to forecast their behavior under specific operating conditions; all as respects an intended function, economics of operation and safety to life and property.</a:t>
                      </a:r>
                    </a:p>
                    <a:p>
                      <a:pPr lvl="0" algn="r"/>
                      <a:r>
                        <a:rPr lang="en-US" sz="1200" dirty="0"/>
                        <a:t>(American Engineers' Council for Professional Development, </a:t>
                      </a:r>
                      <a:r>
                        <a:rPr lang="en-US" sz="1200" dirty="0" err="1"/>
                        <a:t>wikipedia</a:t>
                      </a:r>
                      <a:r>
                        <a:rPr lang="en-US" sz="1200" dirty="0"/>
                        <a:t>)</a:t>
                      </a:r>
                      <a:endParaRPr lang="ru-RU" sz="1400" dirty="0"/>
                    </a:p>
                  </a:txBody>
                  <a:tcPr>
                    <a:lnL>
                      <a:noFill/>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lvl="0"/>
                      <a:endParaRPr lang="ru-RU"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lvl="0" algn="just"/>
                      <a:r>
                        <a:rPr lang="en-US" sz="1800" b="1" i="1" dirty="0"/>
                        <a:t>Engineering process, Engineering activity</a:t>
                      </a:r>
                      <a:r>
                        <a:rPr lang="en-US" sz="1800" b="0" i="1" dirty="0"/>
                        <a:t> </a:t>
                      </a:r>
                      <a:r>
                        <a:rPr lang="en-US" sz="1800" b="0" dirty="0"/>
                        <a:t>-</a:t>
                      </a:r>
                    </a:p>
                    <a:p>
                      <a:pPr marL="0" lvl="0" indent="0" algn="just">
                        <a:buFont typeface="Arial" panose="020B0604020202020204" pitchFamily="34" charset="0"/>
                        <a:buNone/>
                      </a:pPr>
                      <a:r>
                        <a:rPr lang="en-US" sz="1800" b="0" dirty="0"/>
                        <a:t>creation of a model of future, desired something (object/system/service /algorithm/method/enterprise/…) which</a:t>
                      </a:r>
                      <a:r>
                        <a:rPr lang="en-US" sz="1800" b="0" baseline="0" dirty="0"/>
                        <a:t> is </a:t>
                      </a:r>
                      <a:r>
                        <a:rPr lang="en-US" sz="1800" b="0" dirty="0"/>
                        <a:t>engineered.</a:t>
                      </a:r>
                    </a:p>
                    <a:p>
                      <a:pPr marL="0" lvl="0" indent="0" algn="just">
                        <a:buFont typeface="Arial" panose="020B0604020202020204" pitchFamily="34" charset="0"/>
                        <a:buNone/>
                      </a:pPr>
                      <a:r>
                        <a:rPr lang="en-US" sz="1800" dirty="0"/>
                        <a:t>This is:</a:t>
                      </a:r>
                    </a:p>
                    <a:p>
                      <a:pPr marL="285750" lvl="0" indent="-285750" algn="just">
                        <a:buFont typeface="Arial" panose="020B0604020202020204" pitchFamily="34" charset="0"/>
                        <a:buChar char="•"/>
                      </a:pPr>
                      <a:r>
                        <a:rPr lang="en-US" sz="1800" dirty="0"/>
                        <a:t>intellectual activity;</a:t>
                      </a:r>
                    </a:p>
                    <a:p>
                      <a:pPr marL="285750" lvl="0" indent="-285750" algn="just">
                        <a:buFont typeface="Arial" panose="020B0604020202020204" pitchFamily="34" charset="0"/>
                        <a:buChar char="•"/>
                      </a:pPr>
                      <a:r>
                        <a:rPr lang="en-US" sz="1800" dirty="0"/>
                        <a:t>creative activity;</a:t>
                      </a:r>
                    </a:p>
                    <a:p>
                      <a:pPr marL="285750" lvl="0" indent="-285750" algn="just">
                        <a:buFont typeface="Arial" panose="020B0604020202020204" pitchFamily="34" charset="0"/>
                        <a:buChar char="•"/>
                      </a:pPr>
                      <a:r>
                        <a:rPr lang="en-US" sz="1800" dirty="0"/>
                        <a:t>decision making activity.</a:t>
                      </a:r>
                    </a:p>
                    <a:p>
                      <a:pPr marL="0" lvl="0" indent="0" algn="just">
                        <a:buFont typeface="Arial" panose="020B0604020202020204" pitchFamily="34" charset="0"/>
                        <a:buNone/>
                      </a:pPr>
                      <a:r>
                        <a:rPr lang="en-US" sz="1800" b="1" i="1" dirty="0"/>
                        <a:t>This activity consists of:</a:t>
                      </a:r>
                    </a:p>
                    <a:p>
                      <a:pPr marL="285750" lvl="0" indent="-285750" algn="just">
                        <a:buFont typeface="Arial" panose="020B0604020202020204" pitchFamily="34" charset="0"/>
                        <a:buChar char="•"/>
                      </a:pPr>
                      <a:r>
                        <a:rPr lang="en-US" sz="1800" dirty="0"/>
                        <a:t>generation a set of hypotheses;</a:t>
                      </a:r>
                    </a:p>
                    <a:p>
                      <a:pPr marL="285750" lvl="0" indent="-285750" algn="just">
                        <a:buFont typeface="Arial" panose="020B0604020202020204" pitchFamily="34" charset="0"/>
                        <a:buChar char="•"/>
                      </a:pPr>
                      <a:r>
                        <a:rPr lang="en-US" sz="1800" dirty="0"/>
                        <a:t>testing them</a:t>
                      </a:r>
                      <a:r>
                        <a:rPr lang="ru-RU" sz="1800" dirty="0"/>
                        <a:t> </a:t>
                      </a:r>
                      <a:r>
                        <a:rPr lang="en-US" sz="1800" dirty="0"/>
                        <a:t>and</a:t>
                      </a:r>
                      <a:r>
                        <a:rPr lang="ru-RU" sz="1800" dirty="0"/>
                        <a:t> </a:t>
                      </a:r>
                      <a:r>
                        <a:rPr lang="en-US" sz="1800" dirty="0"/>
                        <a:t>choosing the preferred ones;</a:t>
                      </a:r>
                    </a:p>
                    <a:p>
                      <a:pPr marL="285750" lvl="0" indent="-285750" algn="just">
                        <a:buFont typeface="Arial" panose="020B0604020202020204" pitchFamily="34" charset="0"/>
                        <a:buChar char="•"/>
                      </a:pPr>
                      <a:r>
                        <a:rPr lang="en-US" sz="1800" dirty="0"/>
                        <a:t>modeling (including in CAD) to form both the final result and a tool for testing hypotheses.</a:t>
                      </a:r>
                      <a:endParaRPr lang="ru-RU" dirty="0"/>
                    </a:p>
                  </a:txBody>
                  <a:tcPr>
                    <a:lnL w="12700" cap="flat" cmpd="sng" algn="ctr">
                      <a:noFill/>
                      <a:prstDash val="solid"/>
                      <a:round/>
                      <a:headEnd type="none" w="med" len="med"/>
                      <a:tailEnd type="none" w="med" len="med"/>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4243197428"/>
                  </a:ext>
                </a:extLst>
              </a:tr>
            </a:tbl>
          </a:graphicData>
        </a:graphic>
      </p:graphicFrame>
      <p:sp>
        <p:nvSpPr>
          <p:cNvPr id="10" name="Стрелка: вправо 9">
            <a:extLst>
              <a:ext uri="{FF2B5EF4-FFF2-40B4-BE49-F238E27FC236}">
                <a16:creationId xmlns:a16="http://schemas.microsoft.com/office/drawing/2014/main" id="{585F7628-E520-026C-2D04-7A07850B0C68}"/>
              </a:ext>
            </a:extLst>
          </p:cNvPr>
          <p:cNvSpPr/>
          <p:nvPr/>
        </p:nvSpPr>
        <p:spPr>
          <a:xfrm>
            <a:off x="4340512" y="2380086"/>
            <a:ext cx="395008" cy="2083982"/>
          </a:xfrm>
          <a:prstGeom prst="rightArrow">
            <a:avLst>
              <a:gd name="adj1" fmla="val 75510"/>
              <a:gd name="adj2" fmla="val 61864"/>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Tree>
    <p:extLst>
      <p:ext uri="{BB962C8B-B14F-4D97-AF65-F5344CB8AC3E}">
        <p14:creationId xmlns:p14="http://schemas.microsoft.com/office/powerpoint/2010/main" val="18292127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5A0EFFE5-ADD3-CA4F-2482-47202D9A6F11}"/>
              </a:ext>
            </a:extLst>
          </p:cNvPr>
          <p:cNvSpPr>
            <a:spLocks noGrp="1"/>
          </p:cNvSpPr>
          <p:nvPr>
            <p:ph type="sldNum" sz="quarter" idx="4"/>
          </p:nvPr>
        </p:nvSpPr>
        <p:spPr/>
        <p:txBody>
          <a:bodyPr/>
          <a:lstStyle/>
          <a:p>
            <a:fld id="{D529EC27-616F-40BF-8143-3E83F30B7EC5}" type="slidenum">
              <a:rPr lang="ru-RU" smtClean="0"/>
              <a:pPr/>
              <a:t>21</a:t>
            </a:fld>
            <a:endParaRPr lang="ru-RU" dirty="0"/>
          </a:p>
        </p:txBody>
      </p:sp>
      <p:sp>
        <p:nvSpPr>
          <p:cNvPr id="3" name="Заголовок 2">
            <a:extLst>
              <a:ext uri="{FF2B5EF4-FFF2-40B4-BE49-F238E27FC236}">
                <a16:creationId xmlns:a16="http://schemas.microsoft.com/office/drawing/2014/main" id="{3BA69977-48BF-E221-5D0C-C986A9C80C5B}"/>
              </a:ext>
            </a:extLst>
          </p:cNvPr>
          <p:cNvSpPr>
            <a:spLocks noGrp="1"/>
          </p:cNvSpPr>
          <p:nvPr>
            <p:ph type="title"/>
          </p:nvPr>
        </p:nvSpPr>
        <p:spPr/>
        <p:txBody>
          <a:bodyPr/>
          <a:lstStyle/>
          <a:p>
            <a:r>
              <a:rPr lang="en-US" dirty="0"/>
              <a:t>Basic engineering loop</a:t>
            </a:r>
            <a:endParaRPr lang="ru-RU" dirty="0"/>
          </a:p>
        </p:txBody>
      </p:sp>
      <p:pic>
        <p:nvPicPr>
          <p:cNvPr id="5" name="Рисунок 4">
            <a:extLst>
              <a:ext uri="{FF2B5EF4-FFF2-40B4-BE49-F238E27FC236}">
                <a16:creationId xmlns:a16="http://schemas.microsoft.com/office/drawing/2014/main" id="{BBB00C23-0B3A-C3A8-AFD9-F91E2D8A10C7}"/>
              </a:ext>
            </a:extLst>
          </p:cNvPr>
          <p:cNvPicPr>
            <a:picLocks noChangeAspect="1"/>
          </p:cNvPicPr>
          <p:nvPr/>
        </p:nvPicPr>
        <p:blipFill>
          <a:blip r:embed="rId2"/>
          <a:stretch>
            <a:fillRect/>
          </a:stretch>
        </p:blipFill>
        <p:spPr>
          <a:xfrm>
            <a:off x="1196719" y="1572617"/>
            <a:ext cx="9871410" cy="4770311"/>
          </a:xfrm>
          <a:prstGeom prst="rect">
            <a:avLst/>
          </a:prstGeom>
        </p:spPr>
      </p:pic>
    </p:spTree>
    <p:extLst>
      <p:ext uri="{BB962C8B-B14F-4D97-AF65-F5344CB8AC3E}">
        <p14:creationId xmlns:p14="http://schemas.microsoft.com/office/powerpoint/2010/main" val="42676976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5A0EFFE5-ADD3-CA4F-2482-47202D9A6F11}"/>
              </a:ext>
            </a:extLst>
          </p:cNvPr>
          <p:cNvSpPr>
            <a:spLocks noGrp="1"/>
          </p:cNvSpPr>
          <p:nvPr>
            <p:ph type="sldNum" sz="quarter" idx="4"/>
          </p:nvPr>
        </p:nvSpPr>
        <p:spPr/>
        <p:txBody>
          <a:bodyPr/>
          <a:lstStyle/>
          <a:p>
            <a:fld id="{D529EC27-616F-40BF-8143-3E83F30B7EC5}" type="slidenum">
              <a:rPr lang="ru-RU" smtClean="0"/>
              <a:pPr/>
              <a:t>22</a:t>
            </a:fld>
            <a:endParaRPr lang="ru-RU" dirty="0"/>
          </a:p>
        </p:txBody>
      </p:sp>
      <p:sp>
        <p:nvSpPr>
          <p:cNvPr id="3" name="Заголовок 2">
            <a:extLst>
              <a:ext uri="{FF2B5EF4-FFF2-40B4-BE49-F238E27FC236}">
                <a16:creationId xmlns:a16="http://schemas.microsoft.com/office/drawing/2014/main" id="{3BA69977-48BF-E221-5D0C-C986A9C80C5B}"/>
              </a:ext>
            </a:extLst>
          </p:cNvPr>
          <p:cNvSpPr>
            <a:spLocks noGrp="1"/>
          </p:cNvSpPr>
          <p:nvPr>
            <p:ph type="title"/>
          </p:nvPr>
        </p:nvSpPr>
        <p:spPr/>
        <p:txBody>
          <a:bodyPr/>
          <a:lstStyle/>
          <a:p>
            <a:r>
              <a:rPr lang="en-US" dirty="0"/>
              <a:t>What Systems Engineering is ?!</a:t>
            </a:r>
            <a:endParaRPr lang="ru-RU" dirty="0"/>
          </a:p>
        </p:txBody>
      </p:sp>
      <p:sp>
        <p:nvSpPr>
          <p:cNvPr id="6" name="TextBox 5">
            <a:extLst>
              <a:ext uri="{FF2B5EF4-FFF2-40B4-BE49-F238E27FC236}">
                <a16:creationId xmlns:a16="http://schemas.microsoft.com/office/drawing/2014/main" id="{162B1525-03BC-0881-B27F-F12374D26864}"/>
              </a:ext>
            </a:extLst>
          </p:cNvPr>
          <p:cNvSpPr txBox="1"/>
          <p:nvPr/>
        </p:nvSpPr>
        <p:spPr>
          <a:xfrm>
            <a:off x="93139" y="1365881"/>
            <a:ext cx="6422658" cy="5478423"/>
          </a:xfrm>
          <a:prstGeom prst="rect">
            <a:avLst/>
          </a:prstGeom>
          <a:noFill/>
        </p:spPr>
        <p:txBody>
          <a:bodyPr wrap="square">
            <a:spAutoFit/>
          </a:bodyPr>
          <a:lstStyle/>
          <a:p>
            <a:pPr algn="just"/>
            <a:r>
              <a:rPr lang="en-US" sz="1600" b="1" dirty="0"/>
              <a:t>Systems engineering – </a:t>
            </a:r>
            <a:r>
              <a:rPr lang="en-US" sz="1600" b="1" dirty="0" err="1"/>
              <a:t>SEBoK</a:t>
            </a:r>
            <a:r>
              <a:rPr lang="en-US" sz="1600" b="1" dirty="0"/>
              <a:t> definitions</a:t>
            </a:r>
          </a:p>
          <a:p>
            <a:pPr algn="just"/>
            <a:r>
              <a:rPr lang="en-US" sz="1400" dirty="0"/>
              <a:t>    (1) Interdisciplinary approach governing the total technical and managerial effort required to transform a set of customer needs, expectations, and constraints into a solution and to support that solution throughout its life. (ISO/IEC/IEEE 2010) </a:t>
            </a:r>
          </a:p>
          <a:p>
            <a:pPr algn="just"/>
            <a:endParaRPr lang="en-US" sz="1400" dirty="0"/>
          </a:p>
          <a:p>
            <a:pPr algn="just"/>
            <a:r>
              <a:rPr lang="en-US" sz="1400" dirty="0"/>
              <a:t>    (2) An interdisciplinary approach and means to enable the realization of successful systems. It focuses on defining customer needs and required functionality early in the development cycle, documenting requirements, then proceeding with design synthesis and system validation while considering the complete problem: a) Operations; b) Performance; c) Test; d) Manufacturing; e)  Cost &amp; Schedule; f) Training &amp; Support; g) Disposal.</a:t>
            </a:r>
          </a:p>
          <a:p>
            <a:pPr algn="just"/>
            <a:r>
              <a:rPr lang="en-US" sz="1400" dirty="0"/>
              <a:t>    Systems engineering integrates all the disciplines and specialty groups into a team effort forming a structured development process that proceeds from concept to production to operation. Systems engineering considers both the business and the technical needs of all customers with the goal of providing a quality product that meets the user needs. (INCOSE 2012) </a:t>
            </a:r>
          </a:p>
          <a:p>
            <a:pPr algn="just"/>
            <a:endParaRPr lang="en-US" sz="1400" dirty="0"/>
          </a:p>
          <a:p>
            <a:pPr algn="just"/>
            <a:r>
              <a:rPr lang="en-US" sz="1400" dirty="0"/>
              <a:t>    (3) A transdisciplinary and integrative approach to enable the successful realization, use, and retirement of engineered systems, using systems principles and concepts, and scientific, technological, and management methods. We use the terms “engineering” and “engineered” in their widest sense: “the action of working artfully to bring something about”. “Engineered systems” may be composed of any or all of people, products, services, information, processes, and natural elements. (INCOSE Fellows 2019) </a:t>
            </a:r>
          </a:p>
          <a:p>
            <a:pPr algn="just"/>
            <a:r>
              <a:rPr lang="en-US" sz="1200" dirty="0">
                <a:hlinkClick r:id="rId2"/>
              </a:rPr>
              <a:t>https://sebokwiki.org/wiki/Systems_Engineering_(glossary)</a:t>
            </a:r>
            <a:endParaRPr lang="ru-RU" sz="1200" dirty="0"/>
          </a:p>
        </p:txBody>
      </p:sp>
      <p:sp>
        <p:nvSpPr>
          <p:cNvPr id="7" name="Стрелка: вправо 6">
            <a:extLst>
              <a:ext uri="{FF2B5EF4-FFF2-40B4-BE49-F238E27FC236}">
                <a16:creationId xmlns:a16="http://schemas.microsoft.com/office/drawing/2014/main" id="{17507017-A3C0-C332-08FF-F54661DAB8B6}"/>
              </a:ext>
            </a:extLst>
          </p:cNvPr>
          <p:cNvSpPr/>
          <p:nvPr/>
        </p:nvSpPr>
        <p:spPr>
          <a:xfrm>
            <a:off x="6590223" y="2929444"/>
            <a:ext cx="627321" cy="2083982"/>
          </a:xfrm>
          <a:prstGeom prst="rightArrow">
            <a:avLst>
              <a:gd name="adj1" fmla="val 75510"/>
              <a:gd name="adj2" fmla="val 61864"/>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TextBox 8">
            <a:extLst>
              <a:ext uri="{FF2B5EF4-FFF2-40B4-BE49-F238E27FC236}">
                <a16:creationId xmlns:a16="http://schemas.microsoft.com/office/drawing/2014/main" id="{D5C98AE9-B923-75E0-4B02-63CBB78A4646}"/>
              </a:ext>
            </a:extLst>
          </p:cNvPr>
          <p:cNvSpPr txBox="1"/>
          <p:nvPr/>
        </p:nvSpPr>
        <p:spPr>
          <a:xfrm>
            <a:off x="7243186" y="2080810"/>
            <a:ext cx="4880806" cy="3693319"/>
          </a:xfrm>
          <a:prstGeom prst="rect">
            <a:avLst/>
          </a:prstGeom>
          <a:noFill/>
        </p:spPr>
        <p:txBody>
          <a:bodyPr wrap="square">
            <a:spAutoFit/>
          </a:bodyPr>
          <a:lstStyle/>
          <a:p>
            <a:r>
              <a:rPr lang="en-US" sz="1800" b="1" dirty="0"/>
              <a:t>Systems Engineering:</a:t>
            </a:r>
          </a:p>
          <a:p>
            <a:r>
              <a:rPr lang="en-US" dirty="0"/>
              <a:t>Set of</a:t>
            </a:r>
            <a:r>
              <a:rPr lang="en-US" sz="1800" dirty="0"/>
              <a:t> means to enable the</a:t>
            </a:r>
          </a:p>
          <a:p>
            <a:r>
              <a:rPr lang="en-US" sz="1800" b="1" i="1" dirty="0"/>
              <a:t>efficient realization of engineering activities </a:t>
            </a:r>
            <a:r>
              <a:rPr lang="en-US" sz="1800" dirty="0"/>
              <a:t>across the whole lifecycle of the Systems of Interest.</a:t>
            </a:r>
          </a:p>
          <a:p>
            <a:endParaRPr lang="en-US" dirty="0"/>
          </a:p>
          <a:p>
            <a:r>
              <a:rPr lang="en-US" sz="1800" b="1" dirty="0"/>
              <a:t>The focus of SE activities:</a:t>
            </a:r>
          </a:p>
          <a:p>
            <a:r>
              <a:rPr lang="en-US" sz="1800" dirty="0"/>
              <a:t>Stakeholders needs and expectations</a:t>
            </a:r>
          </a:p>
          <a:p>
            <a:endParaRPr lang="en-US" dirty="0"/>
          </a:p>
          <a:p>
            <a:r>
              <a:rPr lang="en-US" sz="1800" b="1" dirty="0"/>
              <a:t>Two s</a:t>
            </a:r>
            <a:r>
              <a:rPr lang="en-US" b="1" dirty="0"/>
              <a:t>treams, direction</a:t>
            </a:r>
            <a:r>
              <a:rPr lang="en-US" sz="1800" b="1" dirty="0"/>
              <a:t>s of SE activities:</a:t>
            </a:r>
            <a:endParaRPr lang="en-US" b="1" dirty="0"/>
          </a:p>
          <a:p>
            <a:pPr marL="342900" indent="-342900">
              <a:buFont typeface="+mj-lt"/>
              <a:buAutoNum type="arabicPeriod"/>
            </a:pPr>
            <a:r>
              <a:rPr lang="en-US" sz="1800" dirty="0"/>
              <a:t>System design of the System of Interest </a:t>
            </a:r>
          </a:p>
          <a:p>
            <a:pPr marL="342900" indent="-342900">
              <a:buFont typeface="+mj-lt"/>
              <a:buAutoNum type="arabicPeriod"/>
            </a:pPr>
            <a:r>
              <a:rPr lang="en-US" dirty="0"/>
              <a:t>Organization of Engineering process / Lifecycle of </a:t>
            </a:r>
            <a:r>
              <a:rPr lang="en-US" sz="1800" dirty="0"/>
              <a:t>System of Interest</a:t>
            </a:r>
          </a:p>
        </p:txBody>
      </p:sp>
    </p:spTree>
    <p:extLst>
      <p:ext uri="{BB962C8B-B14F-4D97-AF65-F5344CB8AC3E}">
        <p14:creationId xmlns:p14="http://schemas.microsoft.com/office/powerpoint/2010/main" val="8977863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1C92C28-3CAE-51F2-4D1C-93373D735646}"/>
              </a:ext>
            </a:extLst>
          </p:cNvPr>
          <p:cNvSpPr>
            <a:spLocks noGrp="1"/>
          </p:cNvSpPr>
          <p:nvPr>
            <p:ph type="sldNum" sz="quarter" idx="4"/>
          </p:nvPr>
        </p:nvSpPr>
        <p:spPr/>
        <p:txBody>
          <a:bodyPr/>
          <a:lstStyle/>
          <a:p>
            <a:fld id="{D529EC27-616F-40BF-8143-3E83F30B7EC5}" type="slidenum">
              <a:rPr lang="ru-RU" smtClean="0"/>
              <a:pPr/>
              <a:t>23</a:t>
            </a:fld>
            <a:endParaRPr lang="ru-RU" dirty="0"/>
          </a:p>
        </p:txBody>
      </p:sp>
      <p:sp>
        <p:nvSpPr>
          <p:cNvPr id="3" name="Rectangle 2"/>
          <p:cNvSpPr/>
          <p:nvPr/>
        </p:nvSpPr>
        <p:spPr>
          <a:xfrm>
            <a:off x="1539432" y="1989138"/>
            <a:ext cx="9902007" cy="3046988"/>
          </a:xfrm>
          <a:prstGeom prst="rect">
            <a:avLst/>
          </a:prstGeom>
        </p:spPr>
        <p:txBody>
          <a:bodyPr wrap="square">
            <a:spAutoFit/>
          </a:bodyPr>
          <a:lstStyle/>
          <a:p>
            <a:r>
              <a:rPr lang="en-US" sz="1600" dirty="0"/>
              <a:t>SELT – decision- / modelling- support toolkit.</a:t>
            </a:r>
          </a:p>
          <a:p>
            <a:endParaRPr lang="en-US" sz="1600" dirty="0"/>
          </a:p>
          <a:p>
            <a:pPr marL="342900" indent="-342900">
              <a:buAutoNum type="alphaLcParenBoth"/>
            </a:pPr>
            <a:r>
              <a:rPr lang="en-US" sz="1600" dirty="0"/>
              <a:t>SELT must represent any system of interest of any kind</a:t>
            </a:r>
          </a:p>
          <a:p>
            <a:pPr marL="342900" indent="-342900">
              <a:buAutoNum type="alphaLcParenBoth"/>
            </a:pPr>
            <a:r>
              <a:rPr lang="en-US" sz="1600" dirty="0"/>
              <a:t>SELT must be as simple, as compact as possible to be affordable and easy to implemented and to be used</a:t>
            </a:r>
          </a:p>
          <a:p>
            <a:pPr marL="342900" indent="-342900">
              <a:buAutoNum type="alphaLcParenBoth"/>
            </a:pPr>
            <a:r>
              <a:rPr lang="en-US" sz="1600" dirty="0"/>
              <a:t>SELT must support, facilitate the following activities at system level:</a:t>
            </a:r>
          </a:p>
          <a:p>
            <a:pPr marL="285750" indent="-285750">
              <a:buFont typeface="Arial" panose="020B0604020202020204" pitchFamily="34" charset="0"/>
              <a:buChar char="•"/>
            </a:pPr>
            <a:r>
              <a:rPr lang="en-US" sz="1600" dirty="0"/>
              <a:t>generation a set of hypotheses,</a:t>
            </a:r>
          </a:p>
          <a:p>
            <a:pPr marL="285750" indent="-285750">
              <a:buFont typeface="Arial" panose="020B0604020202020204" pitchFamily="34" charset="0"/>
              <a:buChar char="•"/>
            </a:pPr>
            <a:r>
              <a:rPr lang="en-US" sz="1600" dirty="0"/>
              <a:t>testing hypotheses and choosing the preferred ones;</a:t>
            </a:r>
          </a:p>
          <a:p>
            <a:pPr marL="285750" indent="-285750">
              <a:buFont typeface="Arial" panose="020B0604020202020204" pitchFamily="34" charset="0"/>
              <a:buChar char="•"/>
            </a:pPr>
            <a:r>
              <a:rPr lang="en-US" sz="1600" dirty="0"/>
              <a:t>modeling to form both the final result and a tool for testing hypotheses.</a:t>
            </a:r>
          </a:p>
          <a:p>
            <a:r>
              <a:rPr lang="en-US" sz="1600" dirty="0"/>
              <a:t>(d)  SELT must center activities on stakeholders needs and expectations</a:t>
            </a:r>
          </a:p>
          <a:p>
            <a:r>
              <a:rPr lang="en-US" sz="1600" dirty="0"/>
              <a:t>(e)   SELT must support, facilitate activities (c) applied both to </a:t>
            </a:r>
          </a:p>
          <a:p>
            <a:pPr marL="342900" indent="-342900">
              <a:buFont typeface="Arial" panose="020B0604020202020204" pitchFamily="34" charset="0"/>
              <a:buChar char="•"/>
            </a:pPr>
            <a:r>
              <a:rPr lang="en-US" sz="1600" dirty="0"/>
              <a:t>(System level) Design of the system of interest </a:t>
            </a:r>
          </a:p>
          <a:p>
            <a:pPr marL="342900" indent="-342900">
              <a:buFont typeface="Arial" panose="020B0604020202020204" pitchFamily="34" charset="0"/>
              <a:buChar char="•"/>
            </a:pPr>
            <a:r>
              <a:rPr lang="en-US" sz="1600" dirty="0"/>
              <a:t>Organization of Engineering process / Lifecycle of the System of Interest</a:t>
            </a:r>
          </a:p>
        </p:txBody>
      </p:sp>
      <p:sp>
        <p:nvSpPr>
          <p:cNvPr id="5" name="Заголовок 2">
            <a:extLst>
              <a:ext uri="{FF2B5EF4-FFF2-40B4-BE49-F238E27FC236}">
                <a16:creationId xmlns:a16="http://schemas.microsoft.com/office/drawing/2014/main" id="{CFD43D60-5225-15D5-32FB-A46B0BF62E4A}"/>
              </a:ext>
            </a:extLst>
          </p:cNvPr>
          <p:cNvSpPr>
            <a:spLocks noGrp="1"/>
          </p:cNvSpPr>
          <p:nvPr>
            <p:ph type="title"/>
          </p:nvPr>
        </p:nvSpPr>
        <p:spPr>
          <a:xfrm>
            <a:off x="838200" y="147086"/>
            <a:ext cx="9081303" cy="985377"/>
          </a:xfrm>
        </p:spPr>
        <p:txBody>
          <a:bodyPr/>
          <a:lstStyle/>
          <a:p>
            <a:r>
              <a:rPr lang="en-US" dirty="0"/>
              <a:t>What SELT is ?  - core functional requirements</a:t>
            </a:r>
            <a:endParaRPr lang="ru-RU" dirty="0"/>
          </a:p>
        </p:txBody>
      </p:sp>
    </p:spTree>
    <p:extLst>
      <p:ext uri="{BB962C8B-B14F-4D97-AF65-F5344CB8AC3E}">
        <p14:creationId xmlns:p14="http://schemas.microsoft.com/office/powerpoint/2010/main" val="7743372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1C92C28-3CAE-51F2-4D1C-93373D735646}"/>
              </a:ext>
            </a:extLst>
          </p:cNvPr>
          <p:cNvSpPr>
            <a:spLocks noGrp="1"/>
          </p:cNvSpPr>
          <p:nvPr>
            <p:ph type="sldNum" sz="quarter" idx="4"/>
          </p:nvPr>
        </p:nvSpPr>
        <p:spPr/>
        <p:txBody>
          <a:bodyPr/>
          <a:lstStyle/>
          <a:p>
            <a:fld id="{D529EC27-616F-40BF-8143-3E83F30B7EC5}" type="slidenum">
              <a:rPr lang="ru-RU" smtClean="0"/>
              <a:pPr/>
              <a:t>24</a:t>
            </a:fld>
            <a:endParaRPr lang="ru-RU" dirty="0"/>
          </a:p>
        </p:txBody>
      </p:sp>
      <p:sp>
        <p:nvSpPr>
          <p:cNvPr id="5" name="Заголовок 2">
            <a:extLst>
              <a:ext uri="{FF2B5EF4-FFF2-40B4-BE49-F238E27FC236}">
                <a16:creationId xmlns:a16="http://schemas.microsoft.com/office/drawing/2014/main" id="{CFD43D60-5225-15D5-32FB-A46B0BF62E4A}"/>
              </a:ext>
            </a:extLst>
          </p:cNvPr>
          <p:cNvSpPr>
            <a:spLocks noGrp="1"/>
          </p:cNvSpPr>
          <p:nvPr>
            <p:ph type="title"/>
          </p:nvPr>
        </p:nvSpPr>
        <p:spPr>
          <a:xfrm>
            <a:off x="838200" y="147086"/>
            <a:ext cx="9787359" cy="985377"/>
          </a:xfrm>
        </p:spPr>
        <p:txBody>
          <a:bodyPr/>
          <a:lstStyle/>
          <a:p>
            <a:r>
              <a:rPr lang="en-US" dirty="0"/>
              <a:t>How functional requirements could be implemented ?</a:t>
            </a:r>
            <a:endParaRPr lang="ru-RU" dirty="0"/>
          </a:p>
        </p:txBody>
      </p:sp>
      <p:graphicFrame>
        <p:nvGraphicFramePr>
          <p:cNvPr id="4" name="Таблица 3">
            <a:extLst>
              <a:ext uri="{FF2B5EF4-FFF2-40B4-BE49-F238E27FC236}">
                <a16:creationId xmlns:a16="http://schemas.microsoft.com/office/drawing/2014/main" id="{301F8F9B-6D7B-E921-C1DE-639D99BF409F}"/>
              </a:ext>
            </a:extLst>
          </p:cNvPr>
          <p:cNvGraphicFramePr>
            <a:graphicFrameLocks noGrp="1"/>
          </p:cNvGraphicFramePr>
          <p:nvPr>
            <p:extLst>
              <p:ext uri="{D42A27DB-BD31-4B8C-83A1-F6EECF244321}">
                <p14:modId xmlns:p14="http://schemas.microsoft.com/office/powerpoint/2010/main" val="1198360910"/>
              </p:ext>
            </p:extLst>
          </p:nvPr>
        </p:nvGraphicFramePr>
        <p:xfrm>
          <a:off x="749418" y="1321003"/>
          <a:ext cx="10877425" cy="2804160"/>
        </p:xfrm>
        <a:graphic>
          <a:graphicData uri="http://schemas.openxmlformats.org/drawingml/2006/table">
            <a:tbl>
              <a:tblPr firstRow="1" bandRow="1">
                <a:tableStyleId>{5940675A-B579-460E-94D1-54222C63F5DA}</a:tableStyleId>
              </a:tblPr>
              <a:tblGrid>
                <a:gridCol w="3622098">
                  <a:extLst>
                    <a:ext uri="{9D8B030D-6E8A-4147-A177-3AD203B41FA5}">
                      <a16:colId xmlns:a16="http://schemas.microsoft.com/office/drawing/2014/main" val="593666759"/>
                    </a:ext>
                  </a:extLst>
                </a:gridCol>
                <a:gridCol w="7255327">
                  <a:extLst>
                    <a:ext uri="{9D8B030D-6E8A-4147-A177-3AD203B41FA5}">
                      <a16:colId xmlns:a16="http://schemas.microsoft.com/office/drawing/2014/main" val="4185251890"/>
                    </a:ext>
                  </a:extLst>
                </a:gridCol>
              </a:tblGrid>
              <a:tr h="370840">
                <a:tc gridSpan="2">
                  <a:txBody>
                    <a:bodyPr/>
                    <a:lstStyle/>
                    <a:p>
                      <a:r>
                        <a:rPr lang="en-US" sz="1600" dirty="0"/>
                        <a:t>SELT must support the following activities applied both to </a:t>
                      </a:r>
                    </a:p>
                    <a:p>
                      <a:pPr marL="342900" indent="-342900">
                        <a:buFont typeface="+mj-lt"/>
                        <a:buAutoNum type="arabicPeriod"/>
                      </a:pPr>
                      <a:r>
                        <a:rPr lang="en-US" sz="1600" dirty="0"/>
                        <a:t>(System level) Design of the System of Interest </a:t>
                      </a:r>
                    </a:p>
                    <a:p>
                      <a:pPr marL="342900" indent="-342900">
                        <a:buFont typeface="+mj-lt"/>
                        <a:buAutoNum type="arabicPeriod"/>
                      </a:pPr>
                      <a:r>
                        <a:rPr lang="en-US" sz="1600" dirty="0"/>
                        <a:t>Organization of Engineering process / Lifecycle of the System of Interest</a:t>
                      </a:r>
                    </a:p>
                    <a:p>
                      <a:pPr marL="0" indent="0">
                        <a:buFont typeface="+mj-lt"/>
                        <a:buNone/>
                      </a:pPr>
                      <a:endParaRPr lang="ru-RU" sz="1600" dirty="0"/>
                    </a:p>
                  </a:txBody>
                  <a:tcP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ru-RU" dirty="0"/>
                    </a:p>
                  </a:txBody>
                  <a:tcPr/>
                </a:tc>
                <a:extLst>
                  <a:ext uri="{0D108BD9-81ED-4DB2-BD59-A6C34878D82A}">
                    <a16:rowId xmlns:a16="http://schemas.microsoft.com/office/drawing/2014/main" val="1658523806"/>
                  </a:ext>
                </a:extLst>
              </a:tr>
              <a:tr h="370840">
                <a:tc>
                  <a:txBody>
                    <a:bodyPr/>
                    <a:lstStyle/>
                    <a:p>
                      <a:r>
                        <a:rPr lang="en-US" sz="1600" dirty="0"/>
                        <a:t>Generation hypotheses</a:t>
                      </a:r>
                      <a:endParaRPr lang="ru-RU" sz="1600" dirty="0"/>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dirty="0"/>
                        <a:t>SELT can’t support.</a:t>
                      </a:r>
                    </a:p>
                    <a:p>
                      <a:r>
                        <a:rPr lang="en-US" sz="1600" dirty="0"/>
                        <a:t>This is a creative activity that only a human being can perform.</a:t>
                      </a:r>
                      <a:endParaRPr lang="ru-RU" sz="1600" dirty="0"/>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7623055"/>
                  </a:ext>
                </a:extLst>
              </a:tr>
              <a:tr h="370840">
                <a:tc>
                  <a:txBody>
                    <a:bodyPr/>
                    <a:lstStyle/>
                    <a:p>
                      <a:r>
                        <a:rPr lang="en-US" sz="1600" dirty="0"/>
                        <a:t>Testing hypotheses and choosing the preferred ones</a:t>
                      </a:r>
                      <a:endParaRPr lang="ru-RU" sz="1600" dirty="0"/>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SELT can support modelling, simulation and visualization</a:t>
                      </a:r>
                      <a:r>
                        <a:rPr lang="ru-RU" sz="1600" dirty="0"/>
                        <a:t> </a:t>
                      </a:r>
                      <a:r>
                        <a:rPr lang="en-US" sz="1600" dirty="0"/>
                        <a:t>of the System of Interest (at system level) and it’s lifecycle.</a:t>
                      </a:r>
                      <a:endParaRPr lang="ru-RU" sz="1600" dirty="0"/>
                    </a:p>
                  </a:txBody>
                  <a:tcPr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165510458"/>
                  </a:ext>
                </a:extLst>
              </a:tr>
              <a:tr h="370840">
                <a:tc>
                  <a:txBody>
                    <a:bodyPr/>
                    <a:lstStyle/>
                    <a:p>
                      <a:r>
                        <a:rPr lang="en-US" sz="1600" dirty="0"/>
                        <a:t>Modeling to form both the final result and a tool for testing hypotheses</a:t>
                      </a:r>
                      <a:endParaRPr lang="ru-RU" sz="1600" dirty="0"/>
                    </a:p>
                  </a:txBody>
                  <a:tcP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a:txBody>
                  <a:tcP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41367477"/>
                  </a:ext>
                </a:extLst>
              </a:tr>
            </a:tbl>
          </a:graphicData>
        </a:graphic>
      </p:graphicFrame>
      <p:sp>
        <p:nvSpPr>
          <p:cNvPr id="6" name="TextBox 5">
            <a:extLst>
              <a:ext uri="{FF2B5EF4-FFF2-40B4-BE49-F238E27FC236}">
                <a16:creationId xmlns:a16="http://schemas.microsoft.com/office/drawing/2014/main" id="{7B9C070C-47FA-7341-A312-173627351830}"/>
              </a:ext>
            </a:extLst>
          </p:cNvPr>
          <p:cNvSpPr txBox="1"/>
          <p:nvPr/>
        </p:nvSpPr>
        <p:spPr>
          <a:xfrm>
            <a:off x="737841" y="4360003"/>
            <a:ext cx="11068335" cy="2123658"/>
          </a:xfrm>
          <a:prstGeom prst="rect">
            <a:avLst/>
          </a:prstGeom>
          <a:noFill/>
        </p:spPr>
        <p:txBody>
          <a:bodyPr wrap="square">
            <a:spAutoFit/>
          </a:bodyPr>
          <a:lstStyle/>
          <a:p>
            <a:pPr>
              <a:spcAft>
                <a:spcPts val="1200"/>
              </a:spcAft>
            </a:pPr>
            <a:r>
              <a:rPr lang="en-US" sz="1600" dirty="0"/>
              <a:t>SELT is a tool to specify and visualize the System of Interest (</a:t>
            </a:r>
            <a:r>
              <a:rPr lang="en-US" sz="1600" dirty="0" err="1"/>
              <a:t>SoI</a:t>
            </a:r>
            <a:r>
              <a:rPr lang="en-US" sz="1600" dirty="0"/>
              <a:t>), its life cycle (LC) and the Extended Enterprise (EE), which develops, produces/builds, operates, and decommissions </a:t>
            </a:r>
            <a:r>
              <a:rPr lang="en-US" sz="1600" dirty="0" err="1"/>
              <a:t>SoI</a:t>
            </a:r>
            <a:r>
              <a:rPr lang="en-US" sz="1600" dirty="0"/>
              <a:t>.</a:t>
            </a:r>
          </a:p>
          <a:p>
            <a:r>
              <a:rPr lang="en-US" sz="1600" dirty="0"/>
              <a:t>SELT is a metamodel of </a:t>
            </a:r>
            <a:r>
              <a:rPr lang="en-US" sz="1600" dirty="0" err="1"/>
              <a:t>SoI</a:t>
            </a:r>
            <a:r>
              <a:rPr lang="en-US" sz="1600" dirty="0"/>
              <a:t>, its life cycle and the Extended Enterprise.</a:t>
            </a:r>
          </a:p>
          <a:p>
            <a:r>
              <a:rPr lang="en-US" sz="1600" dirty="0"/>
              <a:t>The metamodel is a pre-developed generalized structural "full" model of any kind of </a:t>
            </a:r>
            <a:r>
              <a:rPr lang="en-US" sz="1600" dirty="0" err="1"/>
              <a:t>SoI</a:t>
            </a:r>
            <a:r>
              <a:rPr lang="en-US" sz="1600" dirty="0"/>
              <a:t>, LC, EE, implemented in the </a:t>
            </a:r>
            <a:r>
              <a:rPr lang="en-US" sz="1600" dirty="0" err="1"/>
              <a:t>SysML</a:t>
            </a:r>
            <a:r>
              <a:rPr lang="en-US" sz="1600" dirty="0"/>
              <a:t> notation.</a:t>
            </a:r>
          </a:p>
          <a:p>
            <a:pPr>
              <a:spcAft>
                <a:spcPts val="1200"/>
              </a:spcAft>
            </a:pPr>
            <a:r>
              <a:rPr lang="en-US" sz="1600" dirty="0"/>
              <a:t>The metamodel generalizes the properties and characteristics of specific </a:t>
            </a:r>
            <a:r>
              <a:rPr lang="en-US" sz="1600" dirty="0" err="1"/>
              <a:t>SoI</a:t>
            </a:r>
            <a:r>
              <a:rPr lang="en-US" sz="1600" dirty="0"/>
              <a:t>, LC, EE.</a:t>
            </a:r>
          </a:p>
          <a:p>
            <a:pPr>
              <a:spcAft>
                <a:spcPts val="1200"/>
              </a:spcAft>
            </a:pPr>
            <a:r>
              <a:rPr lang="en-US" sz="1600" dirty="0"/>
              <a:t>Each element of the metamodel must be further concretized and specified by a </a:t>
            </a:r>
            <a:r>
              <a:rPr lang="en-US" sz="1600" dirty="0" err="1"/>
              <a:t>CAx</a:t>
            </a:r>
            <a:r>
              <a:rPr lang="en-US" sz="1600" dirty="0"/>
              <a:t>- or other model or explicitly defined as an elementary item that does not require further detailing.</a:t>
            </a:r>
          </a:p>
        </p:txBody>
      </p:sp>
    </p:spTree>
    <p:extLst>
      <p:ext uri="{BB962C8B-B14F-4D97-AF65-F5344CB8AC3E}">
        <p14:creationId xmlns:p14="http://schemas.microsoft.com/office/powerpoint/2010/main" val="12947484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25</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1197015" y="2443623"/>
            <a:ext cx="10204047" cy="985377"/>
          </a:xfrm>
        </p:spPr>
        <p:txBody>
          <a:bodyPr/>
          <a:lstStyle/>
          <a:p>
            <a:r>
              <a:rPr lang="en-US" dirty="0"/>
              <a:t>2. SELT – Systems Design Functions</a:t>
            </a:r>
            <a:endParaRPr lang="ru-RU" dirty="0"/>
          </a:p>
        </p:txBody>
      </p:sp>
    </p:spTree>
    <p:extLst>
      <p:ext uri="{BB962C8B-B14F-4D97-AF65-F5344CB8AC3E}">
        <p14:creationId xmlns:p14="http://schemas.microsoft.com/office/powerpoint/2010/main" val="26103535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1C92C28-3CAE-51F2-4D1C-93373D735646}"/>
              </a:ext>
            </a:extLst>
          </p:cNvPr>
          <p:cNvSpPr>
            <a:spLocks noGrp="1"/>
          </p:cNvSpPr>
          <p:nvPr>
            <p:ph type="sldNum" sz="quarter" idx="4"/>
          </p:nvPr>
        </p:nvSpPr>
        <p:spPr/>
        <p:txBody>
          <a:bodyPr/>
          <a:lstStyle/>
          <a:p>
            <a:fld id="{D529EC27-616F-40BF-8143-3E83F30B7EC5}" type="slidenum">
              <a:rPr lang="ru-RU" smtClean="0"/>
              <a:pPr/>
              <a:t>26</a:t>
            </a:fld>
            <a:endParaRPr lang="ru-RU" dirty="0"/>
          </a:p>
        </p:txBody>
      </p:sp>
      <p:sp>
        <p:nvSpPr>
          <p:cNvPr id="8" name="Заголовок 2">
            <a:extLst>
              <a:ext uri="{FF2B5EF4-FFF2-40B4-BE49-F238E27FC236}">
                <a16:creationId xmlns:a16="http://schemas.microsoft.com/office/drawing/2014/main" id="{FA7FAF25-92F5-87F1-8575-FA6AAF351D5C}"/>
              </a:ext>
            </a:extLst>
          </p:cNvPr>
          <p:cNvSpPr>
            <a:spLocks noGrp="1"/>
          </p:cNvSpPr>
          <p:nvPr>
            <p:ph type="title"/>
          </p:nvPr>
        </p:nvSpPr>
        <p:spPr>
          <a:xfrm>
            <a:off x="838200" y="147086"/>
            <a:ext cx="9335947" cy="985377"/>
          </a:xfrm>
        </p:spPr>
        <p:txBody>
          <a:bodyPr/>
          <a:lstStyle/>
          <a:p>
            <a:r>
              <a:rPr lang="en-US" dirty="0"/>
              <a:t>Core categories of the Systems Theory</a:t>
            </a:r>
            <a:endParaRPr lang="ru-RU" dirty="0"/>
          </a:p>
        </p:txBody>
      </p:sp>
      <p:sp>
        <p:nvSpPr>
          <p:cNvPr id="7" name="TextBox 6">
            <a:extLst>
              <a:ext uri="{FF2B5EF4-FFF2-40B4-BE49-F238E27FC236}">
                <a16:creationId xmlns:a16="http://schemas.microsoft.com/office/drawing/2014/main" id="{4846ED85-EC9A-6453-B640-6715B3130392}"/>
              </a:ext>
            </a:extLst>
          </p:cNvPr>
          <p:cNvSpPr txBox="1"/>
          <p:nvPr/>
        </p:nvSpPr>
        <p:spPr>
          <a:xfrm>
            <a:off x="4141519" y="1586508"/>
            <a:ext cx="7846213" cy="5262979"/>
          </a:xfrm>
          <a:prstGeom prst="rect">
            <a:avLst/>
          </a:prstGeom>
          <a:noFill/>
        </p:spPr>
        <p:txBody>
          <a:bodyPr wrap="square">
            <a:spAutoFit/>
          </a:bodyPr>
          <a:lstStyle/>
          <a:p>
            <a:pPr algn="just"/>
            <a:r>
              <a:rPr lang="en-US" sz="1600" b="1" dirty="0"/>
              <a:t>System </a:t>
            </a:r>
            <a:r>
              <a:rPr lang="en-US" sz="1600" dirty="0"/>
              <a:t>is an arrangement of parts or elements that together exhibit behavior or meaning that the individual constituents do not. (</a:t>
            </a:r>
            <a:r>
              <a:rPr lang="en-US" sz="1600" dirty="0" err="1"/>
              <a:t>SEBoK</a:t>
            </a:r>
            <a:r>
              <a:rPr lang="en-US" sz="1600" dirty="0"/>
              <a:t>, INCOSE Fellows, 2019)</a:t>
            </a:r>
            <a:endParaRPr lang="ru-RU" sz="1600" dirty="0"/>
          </a:p>
          <a:p>
            <a:pPr algn="just"/>
            <a:r>
              <a:rPr lang="en-US" sz="1600" b="1" dirty="0"/>
              <a:t>Lifecycle</a:t>
            </a:r>
            <a:r>
              <a:rPr lang="en-US" sz="1600" dirty="0"/>
              <a:t>  - The evolution of a system, product, service, project or other human-made entity from conception through retirement. (</a:t>
            </a:r>
            <a:r>
              <a:rPr lang="en-US" sz="1600" dirty="0" err="1"/>
              <a:t>SEBoK</a:t>
            </a:r>
            <a:r>
              <a:rPr lang="en-US" sz="1600" dirty="0"/>
              <a:t>, ISO/IEC/IEEE 2015)</a:t>
            </a:r>
          </a:p>
          <a:p>
            <a:pPr algn="just"/>
            <a:r>
              <a:rPr lang="en-US" sz="1600" b="1" dirty="0"/>
              <a:t>Constituent </a:t>
            </a:r>
            <a:r>
              <a:rPr lang="en-US" sz="1600" dirty="0"/>
              <a:t>– something, which is considered part of the system-of-interest.</a:t>
            </a:r>
          </a:p>
          <a:p>
            <a:pPr algn="just"/>
            <a:r>
              <a:rPr lang="en-US" sz="1600" dirty="0"/>
              <a:t>Constituent may be considered as formed by other constituents or as an elementary indivisible instance.</a:t>
            </a:r>
            <a:r>
              <a:rPr lang="ru-RU" sz="1600" dirty="0"/>
              <a:t> </a:t>
            </a:r>
            <a:r>
              <a:rPr lang="en-US" sz="1600" dirty="0"/>
              <a:t>Another system can be a constituent.</a:t>
            </a:r>
            <a:endParaRPr lang="ru-RU" sz="1600" dirty="0"/>
          </a:p>
          <a:p>
            <a:pPr algn="just"/>
            <a:r>
              <a:rPr lang="en-US" sz="1600" b="1" dirty="0"/>
              <a:t>Cost </a:t>
            </a:r>
            <a:r>
              <a:rPr lang="en-US" sz="1600" dirty="0"/>
              <a:t>is an amount expressed in a given currency related to the value of a system element, a physical interface, a physical architecture. </a:t>
            </a:r>
          </a:p>
          <a:p>
            <a:pPr algn="just"/>
            <a:r>
              <a:rPr lang="en-US" sz="1600" b="1" dirty="0"/>
              <a:t>Interface</a:t>
            </a:r>
            <a:r>
              <a:rPr lang="en-US" sz="1600" dirty="0"/>
              <a:t> is a shared boundary between two functional units, defined by various characteristics pertaining to the functions, physical signal exchanges, and other characteristics. (</a:t>
            </a:r>
            <a:r>
              <a:rPr lang="en-US" sz="1600" dirty="0" err="1"/>
              <a:t>SEBoK</a:t>
            </a:r>
            <a:r>
              <a:rPr lang="en-US" sz="1600" dirty="0"/>
              <a:t>, ISO/IEC 1993).</a:t>
            </a:r>
          </a:p>
          <a:p>
            <a:pPr algn="just"/>
            <a:r>
              <a:rPr lang="en-US" sz="1600" dirty="0"/>
              <a:t>Interfaces connect constituents to each other, arrange constituents, form a structure (of the system-of-interest).</a:t>
            </a:r>
          </a:p>
          <a:p>
            <a:pPr algn="just"/>
            <a:r>
              <a:rPr lang="en-US" sz="1600" b="1" dirty="0"/>
              <a:t> Environment</a:t>
            </a:r>
          </a:p>
          <a:p>
            <a:pPr algn="just"/>
            <a:r>
              <a:rPr lang="en-US" sz="1600" dirty="0"/>
              <a:t>(1) Anything affecting a subject system or affected by a subject system through interactions with it, or anything sharing an interpretation of interactions with a subject system. (</a:t>
            </a:r>
            <a:r>
              <a:rPr lang="en-US" sz="1600" dirty="0" err="1"/>
              <a:t>SEBoK</a:t>
            </a:r>
            <a:r>
              <a:rPr lang="en-US" sz="1600" dirty="0"/>
              <a:t>, IEEE 1175.1-2002 (R2007), 3.6)</a:t>
            </a:r>
          </a:p>
          <a:p>
            <a:pPr algn="just"/>
            <a:r>
              <a:rPr lang="en-US" sz="1600" dirty="0"/>
              <a:t>    (2) The surroundings (natural or man‐made) in which the system‐of-interest is utilized and supported; or in which the system is being developed, produced or retired. (</a:t>
            </a:r>
            <a:r>
              <a:rPr lang="en-US" sz="1600" dirty="0" err="1"/>
              <a:t>SEBoK</a:t>
            </a:r>
            <a:r>
              <a:rPr lang="en-US" sz="1600" dirty="0"/>
              <a:t>, INCOSE 2010) </a:t>
            </a:r>
          </a:p>
        </p:txBody>
      </p:sp>
      <p:pic>
        <p:nvPicPr>
          <p:cNvPr id="5" name="Рисунок 4">
            <a:extLst>
              <a:ext uri="{FF2B5EF4-FFF2-40B4-BE49-F238E27FC236}">
                <a16:creationId xmlns:a16="http://schemas.microsoft.com/office/drawing/2014/main" id="{92A68730-D4F3-91B6-9E50-4AC23B292B39}"/>
              </a:ext>
            </a:extLst>
          </p:cNvPr>
          <p:cNvPicPr>
            <a:picLocks noChangeAspect="1"/>
          </p:cNvPicPr>
          <p:nvPr/>
        </p:nvPicPr>
        <p:blipFill>
          <a:blip r:embed="rId2"/>
          <a:stretch>
            <a:fillRect/>
          </a:stretch>
        </p:blipFill>
        <p:spPr>
          <a:xfrm>
            <a:off x="179699" y="1774833"/>
            <a:ext cx="4008120" cy="3817620"/>
          </a:xfrm>
          <a:prstGeom prst="rect">
            <a:avLst/>
          </a:prstGeom>
        </p:spPr>
      </p:pic>
    </p:spTree>
    <p:extLst>
      <p:ext uri="{BB962C8B-B14F-4D97-AF65-F5344CB8AC3E}">
        <p14:creationId xmlns:p14="http://schemas.microsoft.com/office/powerpoint/2010/main" val="42820433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1C92C28-3CAE-51F2-4D1C-93373D735646}"/>
              </a:ext>
            </a:extLst>
          </p:cNvPr>
          <p:cNvSpPr>
            <a:spLocks noGrp="1"/>
          </p:cNvSpPr>
          <p:nvPr>
            <p:ph type="sldNum" sz="quarter" idx="4"/>
          </p:nvPr>
        </p:nvSpPr>
        <p:spPr/>
        <p:txBody>
          <a:bodyPr/>
          <a:lstStyle/>
          <a:p>
            <a:fld id="{D529EC27-616F-40BF-8143-3E83F30B7EC5}" type="slidenum">
              <a:rPr lang="ru-RU" smtClean="0"/>
              <a:pPr/>
              <a:t>27</a:t>
            </a:fld>
            <a:endParaRPr lang="ru-RU" dirty="0"/>
          </a:p>
        </p:txBody>
      </p:sp>
      <p:sp>
        <p:nvSpPr>
          <p:cNvPr id="8" name="Заголовок 2">
            <a:extLst>
              <a:ext uri="{FF2B5EF4-FFF2-40B4-BE49-F238E27FC236}">
                <a16:creationId xmlns:a16="http://schemas.microsoft.com/office/drawing/2014/main" id="{FA7FAF25-92F5-87F1-8575-FA6AAF351D5C}"/>
              </a:ext>
            </a:extLst>
          </p:cNvPr>
          <p:cNvSpPr>
            <a:spLocks noGrp="1"/>
          </p:cNvSpPr>
          <p:nvPr>
            <p:ph type="title"/>
          </p:nvPr>
        </p:nvSpPr>
        <p:spPr>
          <a:xfrm>
            <a:off x="838200" y="147086"/>
            <a:ext cx="9335947" cy="985377"/>
          </a:xfrm>
        </p:spPr>
        <p:txBody>
          <a:bodyPr/>
          <a:lstStyle/>
          <a:p>
            <a:r>
              <a:rPr lang="en-US" dirty="0"/>
              <a:t>Metamodel of constituent - “basic brick” of a system representation, of Digital </a:t>
            </a:r>
            <a:r>
              <a:rPr lang="en-US" dirty="0" err="1"/>
              <a:t>ConOps</a:t>
            </a:r>
            <a:endParaRPr lang="ru-RU" dirty="0"/>
          </a:p>
        </p:txBody>
      </p:sp>
      <p:sp>
        <p:nvSpPr>
          <p:cNvPr id="7" name="TextBox 6">
            <a:extLst>
              <a:ext uri="{FF2B5EF4-FFF2-40B4-BE49-F238E27FC236}">
                <a16:creationId xmlns:a16="http://schemas.microsoft.com/office/drawing/2014/main" id="{4846ED85-EC9A-6453-B640-6715B3130392}"/>
              </a:ext>
            </a:extLst>
          </p:cNvPr>
          <p:cNvSpPr txBox="1"/>
          <p:nvPr/>
        </p:nvSpPr>
        <p:spPr>
          <a:xfrm>
            <a:off x="71322" y="3811173"/>
            <a:ext cx="12070524" cy="2893100"/>
          </a:xfrm>
          <a:prstGeom prst="rect">
            <a:avLst/>
          </a:prstGeom>
          <a:noFill/>
        </p:spPr>
        <p:txBody>
          <a:bodyPr wrap="square">
            <a:spAutoFit/>
          </a:bodyPr>
          <a:lstStyle/>
          <a:p>
            <a:r>
              <a:rPr lang="en-US" sz="1400" b="1" dirty="0"/>
              <a:t>Stakeholder</a:t>
            </a:r>
            <a:r>
              <a:rPr lang="en-US" sz="1400" dirty="0"/>
              <a:t> – individual or organization having a right, share, claim, or interest in a system or in its possession of characteristics that meet their needs and expectations (</a:t>
            </a:r>
            <a:r>
              <a:rPr lang="en-US" sz="1400" dirty="0" err="1"/>
              <a:t>SEBoK</a:t>
            </a:r>
            <a:r>
              <a:rPr lang="en-US" sz="1400" dirty="0"/>
              <a:t>, ISO/IEC/IEEE 2015) </a:t>
            </a:r>
          </a:p>
          <a:p>
            <a:r>
              <a:rPr lang="en-US" sz="1400" b="1" dirty="0"/>
              <a:t>Need</a:t>
            </a:r>
            <a:r>
              <a:rPr lang="en-US" sz="1400" dirty="0"/>
              <a:t> – (1) necessary duty : obligation; (2) a lack of something requisite, desirable, or useful; a condition requiring supply or relief (Merriam-Webster).</a:t>
            </a:r>
          </a:p>
          <a:p>
            <a:r>
              <a:rPr lang="en-US" sz="1400" b="1" dirty="0"/>
              <a:t>Problem </a:t>
            </a:r>
            <a:r>
              <a:rPr lang="en-US" sz="1400" dirty="0"/>
              <a:t>–A concern that has a probability of occurrence equal to one, a consequence of occurrence greater than zero, and a time-frame that is current. A problem is an event that has occurred and has a negative impact to the project. (</a:t>
            </a:r>
            <a:r>
              <a:rPr lang="en-US" sz="1400" dirty="0" err="1"/>
              <a:t>SEBoK</a:t>
            </a:r>
            <a:r>
              <a:rPr lang="en-US" sz="1400" dirty="0"/>
              <a:t>, </a:t>
            </a:r>
            <a:r>
              <a:rPr lang="en-US" sz="1400" dirty="0" err="1"/>
              <a:t>Conrow</a:t>
            </a:r>
            <a:r>
              <a:rPr lang="en-US" sz="1400" dirty="0"/>
              <a:t> 2008)</a:t>
            </a:r>
            <a:r>
              <a:rPr lang="ru-RU" sz="1400" dirty="0"/>
              <a:t> </a:t>
            </a:r>
            <a:endParaRPr lang="en-US" sz="1400" dirty="0"/>
          </a:p>
          <a:p>
            <a:r>
              <a:rPr lang="en-US" sz="1400" b="1" dirty="0"/>
              <a:t>Function </a:t>
            </a:r>
            <a:r>
              <a:rPr lang="en-US" sz="1400" dirty="0"/>
              <a:t>-  (1) A system outcomes which contribute to goals or objectives. To have a function, a system must be able to provide the outcome through two or more different combinations of elemental behavior. (</a:t>
            </a:r>
            <a:r>
              <a:rPr lang="en-US" sz="1400" dirty="0" err="1"/>
              <a:t>SEBoK</a:t>
            </a:r>
            <a:r>
              <a:rPr lang="en-US" sz="1400" dirty="0"/>
              <a:t>, </a:t>
            </a:r>
            <a:r>
              <a:rPr lang="en-US" sz="1400" dirty="0" err="1"/>
              <a:t>Ackoff</a:t>
            </a:r>
            <a:r>
              <a:rPr lang="en-US" sz="1400" dirty="0"/>
              <a:t> 1971)</a:t>
            </a:r>
            <a:r>
              <a:rPr lang="ru-RU" sz="1400" dirty="0"/>
              <a:t> </a:t>
            </a:r>
            <a:r>
              <a:rPr lang="en-US" sz="1400" dirty="0"/>
              <a:t>(2) An action, a task, or an activity performed to achieve a desired outcome. (</a:t>
            </a:r>
            <a:r>
              <a:rPr lang="en-US" sz="1400" dirty="0" err="1"/>
              <a:t>SEBoK</a:t>
            </a:r>
            <a:r>
              <a:rPr lang="en-US" sz="1400" dirty="0"/>
              <a:t>, </a:t>
            </a:r>
            <a:r>
              <a:rPr lang="en-US" sz="1400" dirty="0" err="1"/>
              <a:t>Hitchins</a:t>
            </a:r>
            <a:r>
              <a:rPr lang="en-US" sz="1400" dirty="0"/>
              <a:t> 2007)</a:t>
            </a:r>
          </a:p>
          <a:p>
            <a:r>
              <a:rPr lang="en-US" sz="1400" b="1" dirty="0"/>
              <a:t>Utility</a:t>
            </a:r>
            <a:r>
              <a:rPr lang="en-US" sz="1400" dirty="0"/>
              <a:t> – the capacity for being useful for some purpose (Merriam-Webster).</a:t>
            </a:r>
          </a:p>
          <a:p>
            <a:r>
              <a:rPr lang="en-US" sz="1400" b="1" dirty="0"/>
              <a:t>Value</a:t>
            </a:r>
            <a:r>
              <a:rPr lang="en-US" sz="1400" dirty="0"/>
              <a:t> –  (1) Value: the regard, merit, importance or worth given to something. It is the basis for showing a preference i.e. making a choice. (</a:t>
            </a:r>
            <a:r>
              <a:rPr lang="en-US" sz="1400" dirty="0" err="1"/>
              <a:t>SEBoK</a:t>
            </a:r>
            <a:r>
              <a:rPr lang="en-US" sz="1400" dirty="0"/>
              <a:t>, </a:t>
            </a:r>
            <a:r>
              <a:rPr lang="ru-RU" sz="1400" dirty="0"/>
              <a:t> </a:t>
            </a:r>
            <a:r>
              <a:rPr lang="en-US" sz="1400" dirty="0"/>
              <a:t>Penguin Dictionary of Civil Engineering); (2) Numerical or categorical result assigned to a base measure, derived measure or indicator. (</a:t>
            </a:r>
            <a:r>
              <a:rPr lang="en-US" sz="1400" dirty="0" err="1"/>
              <a:t>SEBoK</a:t>
            </a:r>
            <a:r>
              <a:rPr lang="en-US" sz="1400" dirty="0"/>
              <a:t>, PSM 2010; ISO/IEC/IEEE 2007); (3) A measure of worth (e.g., benefit divided by cost) of a specific product or service by a customer, and potentially other stakeholders; (</a:t>
            </a:r>
            <a:r>
              <a:rPr lang="en-US" sz="1400" dirty="0" err="1"/>
              <a:t>SEBoK</a:t>
            </a:r>
            <a:r>
              <a:rPr lang="en-US" sz="1400" dirty="0"/>
              <a:t>, McManus 2005) </a:t>
            </a:r>
          </a:p>
          <a:p>
            <a:r>
              <a:rPr lang="en-US" sz="1400" b="1" dirty="0"/>
              <a:t>Characteristic </a:t>
            </a:r>
            <a:r>
              <a:rPr lang="en-US" sz="1400" dirty="0"/>
              <a:t>- something that sets apart an individual from others of the same kind (Merriam-Webster).</a:t>
            </a:r>
          </a:p>
        </p:txBody>
      </p:sp>
      <p:pic>
        <p:nvPicPr>
          <p:cNvPr id="5" name="Рисунок 4">
            <a:extLst>
              <a:ext uri="{FF2B5EF4-FFF2-40B4-BE49-F238E27FC236}">
                <a16:creationId xmlns:a16="http://schemas.microsoft.com/office/drawing/2014/main" id="{1723960A-48A1-2C33-2E3B-A93C13EDFEB4}"/>
              </a:ext>
            </a:extLst>
          </p:cNvPr>
          <p:cNvPicPr>
            <a:picLocks noChangeAspect="1"/>
          </p:cNvPicPr>
          <p:nvPr/>
        </p:nvPicPr>
        <p:blipFill>
          <a:blip r:embed="rId2"/>
          <a:stretch>
            <a:fillRect/>
          </a:stretch>
        </p:blipFill>
        <p:spPr>
          <a:xfrm>
            <a:off x="1047515" y="1318193"/>
            <a:ext cx="9699529" cy="2492980"/>
          </a:xfrm>
          <a:prstGeom prst="rect">
            <a:avLst/>
          </a:prstGeom>
        </p:spPr>
      </p:pic>
    </p:spTree>
    <p:extLst>
      <p:ext uri="{BB962C8B-B14F-4D97-AF65-F5344CB8AC3E}">
        <p14:creationId xmlns:p14="http://schemas.microsoft.com/office/powerpoint/2010/main" val="38517991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1C92C28-3CAE-51F2-4D1C-93373D735646}"/>
              </a:ext>
            </a:extLst>
          </p:cNvPr>
          <p:cNvSpPr>
            <a:spLocks noGrp="1"/>
          </p:cNvSpPr>
          <p:nvPr>
            <p:ph type="sldNum" sz="quarter" idx="4"/>
          </p:nvPr>
        </p:nvSpPr>
        <p:spPr/>
        <p:txBody>
          <a:bodyPr/>
          <a:lstStyle/>
          <a:p>
            <a:fld id="{D529EC27-616F-40BF-8143-3E83F30B7EC5}" type="slidenum">
              <a:rPr lang="ru-RU" smtClean="0"/>
              <a:pPr/>
              <a:t>28</a:t>
            </a:fld>
            <a:endParaRPr lang="ru-RU" dirty="0"/>
          </a:p>
        </p:txBody>
      </p:sp>
      <p:sp>
        <p:nvSpPr>
          <p:cNvPr id="8" name="Заголовок 2">
            <a:extLst>
              <a:ext uri="{FF2B5EF4-FFF2-40B4-BE49-F238E27FC236}">
                <a16:creationId xmlns:a16="http://schemas.microsoft.com/office/drawing/2014/main" id="{FA7FAF25-92F5-87F1-8575-FA6AAF351D5C}"/>
              </a:ext>
            </a:extLst>
          </p:cNvPr>
          <p:cNvSpPr>
            <a:spLocks noGrp="1"/>
          </p:cNvSpPr>
          <p:nvPr>
            <p:ph type="title"/>
          </p:nvPr>
        </p:nvSpPr>
        <p:spPr>
          <a:xfrm>
            <a:off x="838200" y="147086"/>
            <a:ext cx="9335947" cy="985377"/>
          </a:xfrm>
        </p:spPr>
        <p:txBody>
          <a:bodyPr/>
          <a:lstStyle/>
          <a:p>
            <a:r>
              <a:rPr lang="en-US" dirty="0"/>
              <a:t>Uniformed and universal representation of a system, of </a:t>
            </a:r>
            <a:r>
              <a:rPr lang="en-US" dirty="0" err="1"/>
              <a:t>ConOps</a:t>
            </a:r>
            <a:r>
              <a:rPr lang="en-US" dirty="0"/>
              <a:t> of the system </a:t>
            </a:r>
            <a:endParaRPr lang="ru-RU" dirty="0"/>
          </a:p>
        </p:txBody>
      </p:sp>
      <p:sp>
        <p:nvSpPr>
          <p:cNvPr id="5" name="TextBox 4">
            <a:extLst>
              <a:ext uri="{FF2B5EF4-FFF2-40B4-BE49-F238E27FC236}">
                <a16:creationId xmlns:a16="http://schemas.microsoft.com/office/drawing/2014/main" id="{D4CCA3F3-354B-DD31-C7D3-E6F3EA0BA6DF}"/>
              </a:ext>
            </a:extLst>
          </p:cNvPr>
          <p:cNvSpPr txBox="1"/>
          <p:nvPr/>
        </p:nvSpPr>
        <p:spPr>
          <a:xfrm>
            <a:off x="2455508" y="1517818"/>
            <a:ext cx="3699652" cy="369332"/>
          </a:xfrm>
          <a:prstGeom prst="rect">
            <a:avLst/>
          </a:prstGeom>
          <a:noFill/>
        </p:spPr>
        <p:txBody>
          <a:bodyPr wrap="square">
            <a:spAutoFit/>
          </a:bodyPr>
          <a:lstStyle/>
          <a:p>
            <a:r>
              <a:rPr lang="en-US" dirty="0"/>
              <a:t>System Breakdown Structure (SBS) </a:t>
            </a:r>
            <a:r>
              <a:rPr lang="en-US" baseline="30000" dirty="0"/>
              <a:t>1)</a:t>
            </a:r>
            <a:endParaRPr lang="ru-RU" sz="1600" dirty="0"/>
          </a:p>
        </p:txBody>
      </p:sp>
      <p:sp>
        <p:nvSpPr>
          <p:cNvPr id="7" name="TextBox 6">
            <a:extLst>
              <a:ext uri="{FF2B5EF4-FFF2-40B4-BE49-F238E27FC236}">
                <a16:creationId xmlns:a16="http://schemas.microsoft.com/office/drawing/2014/main" id="{BC94582F-EF19-D20F-2980-C0CDF234ED10}"/>
              </a:ext>
            </a:extLst>
          </p:cNvPr>
          <p:cNvSpPr txBox="1"/>
          <p:nvPr/>
        </p:nvSpPr>
        <p:spPr>
          <a:xfrm>
            <a:off x="1195089" y="6019271"/>
            <a:ext cx="5715000" cy="276999"/>
          </a:xfrm>
          <a:prstGeom prst="rect">
            <a:avLst/>
          </a:prstGeom>
          <a:noFill/>
        </p:spPr>
        <p:txBody>
          <a:bodyPr wrap="square">
            <a:spAutoFit/>
          </a:bodyPr>
          <a:lstStyle/>
          <a:p>
            <a:r>
              <a:rPr lang="en-US" sz="1200" dirty="0"/>
              <a:t>1) see, for example, </a:t>
            </a:r>
            <a:r>
              <a:rPr lang="en-US" sz="1200" dirty="0">
                <a:hlinkClick r:id="rId2"/>
              </a:rPr>
              <a:t>https://entsosaf.eaasos.info/Content/MK/MK_SysStructure.htm</a:t>
            </a:r>
            <a:endParaRPr lang="ru-RU" sz="1200" dirty="0"/>
          </a:p>
        </p:txBody>
      </p:sp>
      <p:pic>
        <p:nvPicPr>
          <p:cNvPr id="6" name="Рисунок 5">
            <a:extLst>
              <a:ext uri="{FF2B5EF4-FFF2-40B4-BE49-F238E27FC236}">
                <a16:creationId xmlns:a16="http://schemas.microsoft.com/office/drawing/2014/main" id="{9961369C-9D4C-FA68-A3F6-95551E3780A9}"/>
              </a:ext>
            </a:extLst>
          </p:cNvPr>
          <p:cNvPicPr>
            <a:picLocks noChangeAspect="1"/>
          </p:cNvPicPr>
          <p:nvPr/>
        </p:nvPicPr>
        <p:blipFill>
          <a:blip r:embed="rId3"/>
          <a:stretch>
            <a:fillRect/>
          </a:stretch>
        </p:blipFill>
        <p:spPr>
          <a:xfrm>
            <a:off x="1634947" y="2060522"/>
            <a:ext cx="9251792" cy="3560912"/>
          </a:xfrm>
          <a:prstGeom prst="rect">
            <a:avLst/>
          </a:prstGeom>
        </p:spPr>
      </p:pic>
    </p:spTree>
    <p:extLst>
      <p:ext uri="{BB962C8B-B14F-4D97-AF65-F5344CB8AC3E}">
        <p14:creationId xmlns:p14="http://schemas.microsoft.com/office/powerpoint/2010/main" val="5037128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29</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1197015" y="2443623"/>
            <a:ext cx="10204047" cy="985377"/>
          </a:xfrm>
        </p:spPr>
        <p:txBody>
          <a:bodyPr/>
          <a:lstStyle/>
          <a:p>
            <a:r>
              <a:rPr lang="en-US" dirty="0"/>
              <a:t>3. SELT – Design Process Organization Functions</a:t>
            </a:r>
            <a:endParaRPr lang="ru-RU" dirty="0"/>
          </a:p>
        </p:txBody>
      </p:sp>
    </p:spTree>
    <p:extLst>
      <p:ext uri="{BB962C8B-B14F-4D97-AF65-F5344CB8AC3E}">
        <p14:creationId xmlns:p14="http://schemas.microsoft.com/office/powerpoint/2010/main" val="1984578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3</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838200" y="147086"/>
            <a:ext cx="10204047" cy="985377"/>
          </a:xfrm>
        </p:spPr>
        <p:txBody>
          <a:bodyPr/>
          <a:lstStyle/>
          <a:p>
            <a:r>
              <a:rPr lang="en-GB" dirty="0"/>
              <a:t>What was done</a:t>
            </a:r>
            <a:endParaRPr lang="ru-RU" dirty="0"/>
          </a:p>
        </p:txBody>
      </p:sp>
      <p:sp>
        <p:nvSpPr>
          <p:cNvPr id="6" name="TextBox 5">
            <a:extLst>
              <a:ext uri="{FF2B5EF4-FFF2-40B4-BE49-F238E27FC236}">
                <a16:creationId xmlns:a16="http://schemas.microsoft.com/office/drawing/2014/main" id="{53623B05-C589-456F-AA04-9BCC723382A5}"/>
              </a:ext>
            </a:extLst>
          </p:cNvPr>
          <p:cNvSpPr txBox="1"/>
          <p:nvPr/>
        </p:nvSpPr>
        <p:spPr>
          <a:xfrm>
            <a:off x="1358875" y="1403795"/>
            <a:ext cx="2716567" cy="369332"/>
          </a:xfrm>
          <a:prstGeom prst="rect">
            <a:avLst/>
          </a:prstGeom>
          <a:noFill/>
        </p:spPr>
        <p:txBody>
          <a:bodyPr wrap="square" rtlCol="0">
            <a:spAutoFit/>
          </a:bodyPr>
          <a:lstStyle/>
          <a:p>
            <a:r>
              <a:rPr lang="en-GB" dirty="0"/>
              <a:t>June -July</a:t>
            </a:r>
          </a:p>
        </p:txBody>
      </p:sp>
      <p:pic>
        <p:nvPicPr>
          <p:cNvPr id="8" name="Picture 7">
            <a:extLst>
              <a:ext uri="{FF2B5EF4-FFF2-40B4-BE49-F238E27FC236}">
                <a16:creationId xmlns:a16="http://schemas.microsoft.com/office/drawing/2014/main" id="{41FA9E70-2B57-4008-A8F1-A1FFF4EAE33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3551" y="1741226"/>
            <a:ext cx="3901891" cy="2062885"/>
          </a:xfrm>
          <a:prstGeom prst="rect">
            <a:avLst/>
          </a:prstGeom>
        </p:spPr>
      </p:pic>
      <p:pic>
        <p:nvPicPr>
          <p:cNvPr id="10" name="Picture 9">
            <a:extLst>
              <a:ext uri="{FF2B5EF4-FFF2-40B4-BE49-F238E27FC236}">
                <a16:creationId xmlns:a16="http://schemas.microsoft.com/office/drawing/2014/main" id="{642D6187-CEEC-47A4-9640-51DEBC8F455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018055"/>
            <a:ext cx="4075442" cy="2048807"/>
          </a:xfrm>
          <a:prstGeom prst="rect">
            <a:avLst/>
          </a:prstGeom>
        </p:spPr>
      </p:pic>
      <p:sp>
        <p:nvSpPr>
          <p:cNvPr id="11" name="TextBox 10">
            <a:extLst>
              <a:ext uri="{FF2B5EF4-FFF2-40B4-BE49-F238E27FC236}">
                <a16:creationId xmlns:a16="http://schemas.microsoft.com/office/drawing/2014/main" id="{9DC81898-BF75-4666-826B-949640CB579D}"/>
              </a:ext>
            </a:extLst>
          </p:cNvPr>
          <p:cNvSpPr txBox="1"/>
          <p:nvPr/>
        </p:nvSpPr>
        <p:spPr>
          <a:xfrm>
            <a:off x="4805680" y="2214880"/>
            <a:ext cx="2844800" cy="2031325"/>
          </a:xfrm>
          <a:prstGeom prst="rect">
            <a:avLst/>
          </a:prstGeom>
          <a:noFill/>
        </p:spPr>
        <p:txBody>
          <a:bodyPr wrap="square" rtlCol="0">
            <a:spAutoFit/>
          </a:bodyPr>
          <a:lstStyle/>
          <a:p>
            <a:pPr marL="342900" indent="-342900">
              <a:buAutoNum type="arabicPeriod"/>
            </a:pPr>
            <a:r>
              <a:rPr lang="en-US" dirty="0"/>
              <a:t>Entity relation ship model for data base</a:t>
            </a:r>
          </a:p>
          <a:p>
            <a:pPr marL="342900" indent="-342900">
              <a:buAutoNum type="arabicPeriod"/>
            </a:pPr>
            <a:r>
              <a:rPr lang="en-US" dirty="0"/>
              <a:t>Web-based prototype of service</a:t>
            </a:r>
            <a:endParaRPr lang="en-GB" dirty="0"/>
          </a:p>
          <a:p>
            <a:pPr marL="342900" indent="-342900">
              <a:buAutoNum type="arabicPeriod"/>
            </a:pPr>
            <a:endParaRPr lang="en-US" dirty="0"/>
          </a:p>
          <a:p>
            <a:r>
              <a:rPr lang="en-US" dirty="0"/>
              <a:t>L</a:t>
            </a:r>
            <a:r>
              <a:rPr lang="en-GB" dirty="0"/>
              <a:t>lessons learned: </a:t>
            </a:r>
          </a:p>
          <a:p>
            <a:endParaRPr lang="en-US" dirty="0"/>
          </a:p>
        </p:txBody>
      </p:sp>
    </p:spTree>
    <p:extLst>
      <p:ext uri="{BB962C8B-B14F-4D97-AF65-F5344CB8AC3E}">
        <p14:creationId xmlns:p14="http://schemas.microsoft.com/office/powerpoint/2010/main" val="34571249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1C92C28-3CAE-51F2-4D1C-93373D735646}"/>
              </a:ext>
            </a:extLst>
          </p:cNvPr>
          <p:cNvSpPr>
            <a:spLocks noGrp="1"/>
          </p:cNvSpPr>
          <p:nvPr>
            <p:ph type="sldNum" sz="quarter" idx="4"/>
          </p:nvPr>
        </p:nvSpPr>
        <p:spPr/>
        <p:txBody>
          <a:bodyPr/>
          <a:lstStyle/>
          <a:p>
            <a:fld id="{D529EC27-616F-40BF-8143-3E83F30B7EC5}" type="slidenum">
              <a:rPr lang="ru-RU" smtClean="0"/>
              <a:pPr/>
              <a:t>30</a:t>
            </a:fld>
            <a:endParaRPr lang="ru-RU" dirty="0"/>
          </a:p>
        </p:txBody>
      </p:sp>
      <p:sp>
        <p:nvSpPr>
          <p:cNvPr id="8" name="Заголовок 2">
            <a:extLst>
              <a:ext uri="{FF2B5EF4-FFF2-40B4-BE49-F238E27FC236}">
                <a16:creationId xmlns:a16="http://schemas.microsoft.com/office/drawing/2014/main" id="{FA7FAF25-92F5-87F1-8575-FA6AAF351D5C}"/>
              </a:ext>
            </a:extLst>
          </p:cNvPr>
          <p:cNvSpPr>
            <a:spLocks noGrp="1"/>
          </p:cNvSpPr>
          <p:nvPr>
            <p:ph type="title"/>
          </p:nvPr>
        </p:nvSpPr>
        <p:spPr>
          <a:xfrm>
            <a:off x="838200" y="147086"/>
            <a:ext cx="9335947" cy="985377"/>
          </a:xfrm>
        </p:spPr>
        <p:txBody>
          <a:bodyPr/>
          <a:lstStyle/>
          <a:p>
            <a:r>
              <a:rPr lang="en-US" dirty="0"/>
              <a:t>U</a:t>
            </a:r>
            <a:endParaRPr lang="ru-RU" dirty="0"/>
          </a:p>
        </p:txBody>
      </p:sp>
      <p:sp>
        <p:nvSpPr>
          <p:cNvPr id="3" name="TextBox 2">
            <a:extLst>
              <a:ext uri="{FF2B5EF4-FFF2-40B4-BE49-F238E27FC236}">
                <a16:creationId xmlns:a16="http://schemas.microsoft.com/office/drawing/2014/main" id="{266602CD-CD9E-C3A7-534F-4F71830F9C75}"/>
              </a:ext>
            </a:extLst>
          </p:cNvPr>
          <p:cNvSpPr txBox="1"/>
          <p:nvPr/>
        </p:nvSpPr>
        <p:spPr>
          <a:xfrm>
            <a:off x="5139160" y="2828835"/>
            <a:ext cx="2157963" cy="1200329"/>
          </a:xfrm>
          <a:prstGeom prst="rect">
            <a:avLst/>
          </a:prstGeom>
          <a:noFill/>
        </p:spPr>
        <p:txBody>
          <a:bodyPr wrap="none" rtlCol="0">
            <a:spAutoFit/>
          </a:bodyPr>
          <a:lstStyle/>
          <a:p>
            <a:r>
              <a:rPr lang="en-US" sz="7200" b="1" dirty="0">
                <a:solidFill>
                  <a:srgbClr val="FF0000"/>
                </a:solidFill>
              </a:rPr>
              <a:t>T B D</a:t>
            </a:r>
            <a:endParaRPr lang="ru-RU" sz="7200" b="1" dirty="0">
              <a:solidFill>
                <a:srgbClr val="FF0000"/>
              </a:solidFill>
            </a:endParaRPr>
          </a:p>
        </p:txBody>
      </p:sp>
    </p:spTree>
    <p:extLst>
      <p:ext uri="{BB962C8B-B14F-4D97-AF65-F5344CB8AC3E}">
        <p14:creationId xmlns:p14="http://schemas.microsoft.com/office/powerpoint/2010/main" val="42391440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83"/>
        <p:cNvGrpSpPr/>
        <p:nvPr/>
      </p:nvGrpSpPr>
      <p:grpSpPr>
        <a:xfrm>
          <a:off x="0" y="0"/>
          <a:ext cx="0" cy="0"/>
          <a:chOff x="0" y="0"/>
          <a:chExt cx="0" cy="0"/>
        </a:xfrm>
      </p:grpSpPr>
      <p:sp>
        <p:nvSpPr>
          <p:cNvPr id="6" name="Прямоугольник 5">
            <a:extLst>
              <a:ext uri="{FF2B5EF4-FFF2-40B4-BE49-F238E27FC236}">
                <a16:creationId xmlns:a16="http://schemas.microsoft.com/office/drawing/2014/main" id="{0299425D-DA31-45D1-AA05-6198303E6973}"/>
              </a:ext>
            </a:extLst>
          </p:cNvPr>
          <p:cNvSpPr/>
          <p:nvPr/>
        </p:nvSpPr>
        <p:spPr>
          <a:xfrm>
            <a:off x="9525000" y="5943601"/>
            <a:ext cx="2286000" cy="6793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350" dirty="0"/>
          </a:p>
        </p:txBody>
      </p:sp>
      <p:sp>
        <p:nvSpPr>
          <p:cNvPr id="5" name="Title 2">
            <a:extLst>
              <a:ext uri="{FF2B5EF4-FFF2-40B4-BE49-F238E27FC236}">
                <a16:creationId xmlns:a16="http://schemas.microsoft.com/office/drawing/2014/main" id="{7E4AE877-4028-548B-8629-F04976E76A4B}"/>
              </a:ext>
            </a:extLst>
          </p:cNvPr>
          <p:cNvSpPr>
            <a:spLocks noGrp="1"/>
          </p:cNvSpPr>
          <p:nvPr/>
        </p:nvSpPr>
        <p:spPr>
          <a:xfrm>
            <a:off x="4114800" y="2583180"/>
            <a:ext cx="7840981" cy="2103120"/>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400" b="1" kern="1200">
                <a:solidFill>
                  <a:schemeClr val="bg1"/>
                </a:solidFill>
                <a:latin typeface="Arial" panose="020B0604020202020204" pitchFamily="34" charset="0"/>
                <a:ea typeface="+mj-ea"/>
                <a:cs typeface="Arial" panose="020B0604020202020204" pitchFamily="34" charset="0"/>
              </a:defRPr>
            </a:lvl1pPr>
          </a:lstStyle>
          <a:p>
            <a:pPr algn="r">
              <a:lnSpc>
                <a:spcPct val="150000"/>
              </a:lnSpc>
            </a:pPr>
            <a:r>
              <a:rPr lang="en-US" sz="4000" b="0" i="1" dirty="0"/>
              <a:t>Questions ?</a:t>
            </a:r>
          </a:p>
        </p:txBody>
      </p:sp>
    </p:spTree>
    <p:extLst>
      <p:ext uri="{BB962C8B-B14F-4D97-AF65-F5344CB8AC3E}">
        <p14:creationId xmlns:p14="http://schemas.microsoft.com/office/powerpoint/2010/main" val="6023383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1C92C28-3CAE-51F2-4D1C-93373D735646}"/>
              </a:ext>
            </a:extLst>
          </p:cNvPr>
          <p:cNvSpPr>
            <a:spLocks noGrp="1"/>
          </p:cNvSpPr>
          <p:nvPr>
            <p:ph type="sldNum" sz="quarter" idx="4"/>
          </p:nvPr>
        </p:nvSpPr>
        <p:spPr/>
        <p:txBody>
          <a:bodyPr/>
          <a:lstStyle/>
          <a:p>
            <a:fld id="{D529EC27-616F-40BF-8143-3E83F30B7EC5}" type="slidenum">
              <a:rPr lang="ru-RU" smtClean="0"/>
              <a:pPr/>
              <a:t>32</a:t>
            </a:fld>
            <a:endParaRPr lang="ru-RU" dirty="0"/>
          </a:p>
        </p:txBody>
      </p:sp>
      <p:sp>
        <p:nvSpPr>
          <p:cNvPr id="4" name="TextBox 3">
            <a:extLst>
              <a:ext uri="{FF2B5EF4-FFF2-40B4-BE49-F238E27FC236}">
                <a16:creationId xmlns:a16="http://schemas.microsoft.com/office/drawing/2014/main" id="{97DA33D4-C528-FC6C-5EEC-F29A43BF4DEE}"/>
              </a:ext>
            </a:extLst>
          </p:cNvPr>
          <p:cNvSpPr txBox="1"/>
          <p:nvPr/>
        </p:nvSpPr>
        <p:spPr>
          <a:xfrm>
            <a:off x="7639289" y="1846113"/>
            <a:ext cx="4456253" cy="3293209"/>
          </a:xfrm>
          <a:prstGeom prst="rect">
            <a:avLst/>
          </a:prstGeom>
          <a:noFill/>
        </p:spPr>
        <p:txBody>
          <a:bodyPr wrap="square">
            <a:spAutoFit/>
          </a:bodyPr>
          <a:lstStyle/>
          <a:p>
            <a:r>
              <a:rPr lang="en-US" sz="1600" b="1" i="1" dirty="0"/>
              <a:t>SE methods, approaches, tools</a:t>
            </a:r>
          </a:p>
          <a:p>
            <a:pPr marL="342900" indent="-342900">
              <a:buFont typeface="+mj-lt"/>
              <a:buAutoNum type="arabicPeriod"/>
            </a:pPr>
            <a:r>
              <a:rPr lang="en-US" sz="1600" dirty="0"/>
              <a:t>Stakeholders, needs, problems;</a:t>
            </a:r>
          </a:p>
          <a:p>
            <a:pPr marL="342900" indent="-342900">
              <a:buFont typeface="+mj-lt"/>
              <a:buAutoNum type="arabicPeriod"/>
            </a:pPr>
            <a:r>
              <a:rPr lang="en-US" sz="1600" dirty="0"/>
              <a:t>Goals &amp; Value network;</a:t>
            </a:r>
          </a:p>
          <a:p>
            <a:pPr marL="342900" indent="-342900">
              <a:buFont typeface="+mj-lt"/>
              <a:buAutoNum type="arabicPeriod"/>
            </a:pPr>
            <a:r>
              <a:rPr lang="en-US" sz="1600" dirty="0"/>
              <a:t>Requirements definition;</a:t>
            </a:r>
          </a:p>
          <a:p>
            <a:pPr marL="342900" indent="-342900">
              <a:buFont typeface="+mj-lt"/>
              <a:buAutoNum type="arabicPeriod"/>
            </a:pPr>
            <a:r>
              <a:rPr lang="en-US" sz="1600" dirty="0"/>
              <a:t>Validation &amp; Verification;</a:t>
            </a:r>
          </a:p>
          <a:p>
            <a:pPr marL="342900" indent="-342900">
              <a:buFont typeface="+mj-lt"/>
              <a:buAutoNum type="arabicPeriod"/>
            </a:pPr>
            <a:r>
              <a:rPr lang="en-US" sz="1600" dirty="0"/>
              <a:t>Systems architecture development</a:t>
            </a:r>
            <a:r>
              <a:rPr lang="ru-RU" sz="1600" dirty="0"/>
              <a:t> </a:t>
            </a:r>
            <a:r>
              <a:rPr lang="en-US" sz="1600" dirty="0"/>
              <a:t>&amp; evaluate tradeoffs;</a:t>
            </a:r>
          </a:p>
          <a:p>
            <a:pPr marL="342900" indent="-342900">
              <a:buFont typeface="+mj-lt"/>
              <a:buAutoNum type="arabicPeriod"/>
            </a:pPr>
            <a:r>
              <a:rPr lang="en-US" sz="1600" dirty="0"/>
              <a:t>Interfaces management;</a:t>
            </a:r>
            <a:endParaRPr lang="ru-RU" sz="1600" dirty="0"/>
          </a:p>
          <a:p>
            <a:pPr marL="342900" indent="-342900">
              <a:buFont typeface="+mj-lt"/>
              <a:buAutoNum type="arabicPeriod"/>
            </a:pPr>
            <a:r>
              <a:rPr lang="en-US" sz="1600" dirty="0"/>
              <a:t>Economics</a:t>
            </a:r>
            <a:r>
              <a:rPr lang="ru-RU" sz="1600" dirty="0"/>
              <a:t> - </a:t>
            </a:r>
            <a:r>
              <a:rPr lang="en-US" sz="1600" dirty="0"/>
              <a:t>estimate costs;</a:t>
            </a:r>
          </a:p>
          <a:p>
            <a:pPr marL="342900" indent="-342900">
              <a:buFont typeface="+mj-lt"/>
              <a:buAutoNum type="arabicPeriod"/>
            </a:pPr>
            <a:r>
              <a:rPr lang="en-US" sz="1600" dirty="0"/>
              <a:t>Concurrent engineering;</a:t>
            </a:r>
          </a:p>
          <a:p>
            <a:pPr marL="342900" indent="-342900">
              <a:buFont typeface="+mj-lt"/>
              <a:buAutoNum type="arabicPeriod"/>
            </a:pPr>
            <a:r>
              <a:rPr lang="en-US" sz="1600" dirty="0"/>
              <a:t>Multi-disciplinary, multi-physical modelling;</a:t>
            </a:r>
          </a:p>
          <a:p>
            <a:pPr marL="342900" indent="-342900">
              <a:buFont typeface="+mj-lt"/>
              <a:buAutoNum type="arabicPeriod"/>
            </a:pPr>
            <a:r>
              <a:rPr lang="en-US" sz="1600" dirty="0"/>
              <a:t>Multi-criterial choice/optimization;</a:t>
            </a:r>
          </a:p>
          <a:p>
            <a:pPr marL="342900" indent="-342900">
              <a:buFont typeface="+mj-lt"/>
              <a:buAutoNum type="arabicPeriod"/>
            </a:pPr>
            <a:r>
              <a:rPr lang="en-US" sz="1600" dirty="0"/>
              <a:t>Structural optimization;</a:t>
            </a:r>
          </a:p>
        </p:txBody>
      </p:sp>
      <p:sp>
        <p:nvSpPr>
          <p:cNvPr id="3" name="Rectangle 2"/>
          <p:cNvSpPr/>
          <p:nvPr/>
        </p:nvSpPr>
        <p:spPr>
          <a:xfrm>
            <a:off x="471629" y="1846113"/>
            <a:ext cx="6753462" cy="3539430"/>
          </a:xfrm>
          <a:prstGeom prst="rect">
            <a:avLst/>
          </a:prstGeom>
        </p:spPr>
        <p:txBody>
          <a:bodyPr wrap="square">
            <a:spAutoFit/>
          </a:bodyPr>
          <a:lstStyle/>
          <a:p>
            <a:r>
              <a:rPr lang="ru-RU" sz="1600" dirty="0"/>
              <a:t>Онтология теории систем, минимально достаточная для описания СИ.</a:t>
            </a:r>
          </a:p>
          <a:p>
            <a:r>
              <a:rPr lang="ru-RU" sz="1600" dirty="0" err="1"/>
              <a:t>SysML</a:t>
            </a:r>
            <a:r>
              <a:rPr lang="ru-RU" sz="1600" dirty="0"/>
              <a:t> - выход </a:t>
            </a:r>
            <a:r>
              <a:rPr lang="ru-RU" sz="1600" dirty="0" err="1"/>
              <a:t>SELTa</a:t>
            </a:r>
            <a:r>
              <a:rPr lang="ru-RU" sz="1600" dirty="0"/>
              <a:t>;</a:t>
            </a:r>
          </a:p>
          <a:p>
            <a:endParaRPr lang="ru-RU" sz="1600" dirty="0"/>
          </a:p>
          <a:p>
            <a:r>
              <a:rPr lang="ru-RU" sz="1600" dirty="0"/>
              <a:t>Система = {состав; структура;{интерфейсы, функции, </a:t>
            </a:r>
            <a:r>
              <a:rPr lang="ru-RU" sz="1600" dirty="0" err="1"/>
              <a:t>constituents</a:t>
            </a:r>
            <a:r>
              <a:rPr lang="ru-RU" sz="1600" dirty="0"/>
              <a:t>}; ЖЦ (существование во времени)};</a:t>
            </a:r>
          </a:p>
          <a:p>
            <a:r>
              <a:rPr lang="ru-RU" sz="1600" dirty="0" err="1"/>
              <a:t>constituents</a:t>
            </a:r>
            <a:r>
              <a:rPr lang="ru-RU" sz="1600" dirty="0"/>
              <a:t> = система или элемент</a:t>
            </a:r>
          </a:p>
          <a:p>
            <a:endParaRPr lang="ru-RU" sz="1600" dirty="0"/>
          </a:p>
          <a:p>
            <a:r>
              <a:rPr lang="ru-RU" sz="1600" dirty="0"/>
              <a:t>для создаваемой системы-</a:t>
            </a:r>
          </a:p>
          <a:p>
            <a:r>
              <a:rPr lang="ru-RU" sz="1600" dirty="0"/>
              <a:t>к каждому </a:t>
            </a:r>
            <a:r>
              <a:rPr lang="ru-RU" sz="1600" dirty="0" err="1"/>
              <a:t>constituents</a:t>
            </a:r>
            <a:r>
              <a:rPr lang="ru-RU" sz="1600" dirty="0"/>
              <a:t> - целевой агрегат = {стейкхолдеры; потребности; проблемы; </a:t>
            </a:r>
            <a:r>
              <a:rPr lang="ru-RU" sz="1600" dirty="0" err="1"/>
              <a:t>ConOps</a:t>
            </a:r>
            <a:r>
              <a:rPr lang="ru-RU" sz="1600" dirty="0"/>
              <a:t>; </a:t>
            </a:r>
            <a:r>
              <a:rPr lang="ru-RU" sz="1600" dirty="0" err="1"/>
              <a:t>value</a:t>
            </a:r>
            <a:r>
              <a:rPr lang="ru-RU" sz="1600" dirty="0"/>
              <a:t> </a:t>
            </a:r>
            <a:r>
              <a:rPr lang="ru-RU" sz="1600" dirty="0" err="1"/>
              <a:t>network</a:t>
            </a:r>
            <a:r>
              <a:rPr lang="ru-RU" sz="1600" dirty="0"/>
              <a:t>}</a:t>
            </a:r>
          </a:p>
          <a:p>
            <a:r>
              <a:rPr lang="ru-RU" sz="1600" dirty="0"/>
              <a:t>Поведение/динамика (системы) - не для всех систем.</a:t>
            </a:r>
          </a:p>
          <a:p>
            <a:endParaRPr lang="ru-RU" sz="1600" dirty="0"/>
          </a:p>
          <a:p>
            <a:endParaRPr lang="ru-RU" sz="1600" dirty="0"/>
          </a:p>
          <a:p>
            <a:r>
              <a:rPr lang="ru-RU" sz="1600" dirty="0"/>
              <a:t>SE = системный дизайн + ЖЦ (фазы) + процессы</a:t>
            </a:r>
            <a:endParaRPr lang="en-US" sz="1600" dirty="0"/>
          </a:p>
        </p:txBody>
      </p:sp>
      <p:sp>
        <p:nvSpPr>
          <p:cNvPr id="8" name="Заголовок 2">
            <a:extLst>
              <a:ext uri="{FF2B5EF4-FFF2-40B4-BE49-F238E27FC236}">
                <a16:creationId xmlns:a16="http://schemas.microsoft.com/office/drawing/2014/main" id="{FA7FAF25-92F5-87F1-8575-FA6AAF351D5C}"/>
              </a:ext>
            </a:extLst>
          </p:cNvPr>
          <p:cNvSpPr>
            <a:spLocks noGrp="1"/>
          </p:cNvSpPr>
          <p:nvPr>
            <p:ph type="title"/>
          </p:nvPr>
        </p:nvSpPr>
        <p:spPr>
          <a:xfrm>
            <a:off x="838200" y="147086"/>
            <a:ext cx="9335947" cy="985377"/>
          </a:xfrm>
        </p:spPr>
        <p:txBody>
          <a:bodyPr/>
          <a:lstStyle/>
          <a:p>
            <a:r>
              <a:rPr lang="en-US" dirty="0"/>
              <a:t>SELT: CAD for system design – functional requirements</a:t>
            </a:r>
            <a:endParaRPr lang="ru-RU" dirty="0"/>
          </a:p>
        </p:txBody>
      </p:sp>
    </p:spTree>
    <p:extLst>
      <p:ext uri="{BB962C8B-B14F-4D97-AF65-F5344CB8AC3E}">
        <p14:creationId xmlns:p14="http://schemas.microsoft.com/office/powerpoint/2010/main" val="23857324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1C92C28-3CAE-51F2-4D1C-93373D735646}"/>
              </a:ext>
            </a:extLst>
          </p:cNvPr>
          <p:cNvSpPr>
            <a:spLocks noGrp="1"/>
          </p:cNvSpPr>
          <p:nvPr>
            <p:ph type="sldNum" sz="quarter" idx="4"/>
          </p:nvPr>
        </p:nvSpPr>
        <p:spPr/>
        <p:txBody>
          <a:bodyPr/>
          <a:lstStyle/>
          <a:p>
            <a:fld id="{D529EC27-616F-40BF-8143-3E83F30B7EC5}" type="slidenum">
              <a:rPr lang="ru-RU" smtClean="0"/>
              <a:pPr/>
              <a:t>33</a:t>
            </a:fld>
            <a:endParaRPr lang="ru-RU" dirty="0"/>
          </a:p>
        </p:txBody>
      </p:sp>
      <p:sp>
        <p:nvSpPr>
          <p:cNvPr id="3" name="Rectangle 2"/>
          <p:cNvSpPr/>
          <p:nvPr/>
        </p:nvSpPr>
        <p:spPr>
          <a:xfrm>
            <a:off x="471629" y="1846113"/>
            <a:ext cx="11369272" cy="1323439"/>
          </a:xfrm>
          <a:prstGeom prst="rect">
            <a:avLst/>
          </a:prstGeom>
        </p:spPr>
        <p:txBody>
          <a:bodyPr wrap="square">
            <a:spAutoFit/>
          </a:bodyPr>
          <a:lstStyle/>
          <a:p>
            <a:r>
              <a:rPr lang="ru-RU" sz="1600" dirty="0"/>
              <a:t>1. Что за система, которую Вы предлагаете ? (изделие, прибор, объект, метод, алгоритм, программа, сервис и </a:t>
            </a:r>
            <a:r>
              <a:rPr lang="ru-RU" sz="1600" dirty="0" err="1"/>
              <a:t>тд</a:t>
            </a:r>
            <a:r>
              <a:rPr lang="ru-RU" sz="1600" dirty="0"/>
              <a:t>) Из чего она состоит ? Что из этого уже существует и что Вы добавляете ? 2. Каковы функции системы ? 3. Каким группам людей система полезна ? Какие проблемы и потребности этих людей система решает / удовлетворяет ? за счет каких своих функций ? 4. В каком окружении (в составе каких систем, при каких условиях и </a:t>
            </a:r>
            <a:r>
              <a:rPr lang="ru-RU" sz="1600" dirty="0" err="1"/>
              <a:t>тд</a:t>
            </a:r>
            <a:r>
              <a:rPr lang="ru-RU" sz="1600" dirty="0"/>
              <a:t>) функционирует система ? 5. Что из предлагаемого является новым, а что известным ?</a:t>
            </a:r>
            <a:endParaRPr lang="en-US" sz="1600" dirty="0"/>
          </a:p>
        </p:txBody>
      </p:sp>
      <p:sp>
        <p:nvSpPr>
          <p:cNvPr id="8" name="Заголовок 2">
            <a:extLst>
              <a:ext uri="{FF2B5EF4-FFF2-40B4-BE49-F238E27FC236}">
                <a16:creationId xmlns:a16="http://schemas.microsoft.com/office/drawing/2014/main" id="{FA7FAF25-92F5-87F1-8575-FA6AAF351D5C}"/>
              </a:ext>
            </a:extLst>
          </p:cNvPr>
          <p:cNvSpPr>
            <a:spLocks noGrp="1"/>
          </p:cNvSpPr>
          <p:nvPr>
            <p:ph type="title"/>
          </p:nvPr>
        </p:nvSpPr>
        <p:spPr>
          <a:xfrm>
            <a:off x="838200" y="147086"/>
            <a:ext cx="9335947" cy="985377"/>
          </a:xfrm>
        </p:spPr>
        <p:txBody>
          <a:bodyPr/>
          <a:lstStyle/>
          <a:p>
            <a:r>
              <a:rPr lang="en-US" dirty="0"/>
              <a:t>SELT:</a:t>
            </a:r>
            <a:endParaRPr lang="ru-RU" dirty="0"/>
          </a:p>
        </p:txBody>
      </p:sp>
    </p:spTree>
    <p:extLst>
      <p:ext uri="{BB962C8B-B14F-4D97-AF65-F5344CB8AC3E}">
        <p14:creationId xmlns:p14="http://schemas.microsoft.com/office/powerpoint/2010/main" val="21748913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5A0EFFE5-ADD3-CA4F-2482-47202D9A6F11}"/>
              </a:ext>
            </a:extLst>
          </p:cNvPr>
          <p:cNvSpPr>
            <a:spLocks noGrp="1"/>
          </p:cNvSpPr>
          <p:nvPr>
            <p:ph type="sldNum" sz="quarter" idx="4"/>
          </p:nvPr>
        </p:nvSpPr>
        <p:spPr/>
        <p:txBody>
          <a:bodyPr/>
          <a:lstStyle/>
          <a:p>
            <a:fld id="{D529EC27-616F-40BF-8143-3E83F30B7EC5}" type="slidenum">
              <a:rPr lang="ru-RU" smtClean="0"/>
              <a:pPr/>
              <a:t>34</a:t>
            </a:fld>
            <a:endParaRPr lang="ru-RU" dirty="0"/>
          </a:p>
        </p:txBody>
      </p:sp>
      <p:sp>
        <p:nvSpPr>
          <p:cNvPr id="3" name="Заголовок 2">
            <a:extLst>
              <a:ext uri="{FF2B5EF4-FFF2-40B4-BE49-F238E27FC236}">
                <a16:creationId xmlns:a16="http://schemas.microsoft.com/office/drawing/2014/main" id="{3BA69977-48BF-E221-5D0C-C986A9C80C5B}"/>
              </a:ext>
            </a:extLst>
          </p:cNvPr>
          <p:cNvSpPr>
            <a:spLocks noGrp="1"/>
          </p:cNvSpPr>
          <p:nvPr>
            <p:ph type="title"/>
          </p:nvPr>
        </p:nvSpPr>
        <p:spPr>
          <a:xfrm>
            <a:off x="838201" y="147086"/>
            <a:ext cx="8965556" cy="985377"/>
          </a:xfrm>
        </p:spPr>
        <p:txBody>
          <a:bodyPr/>
          <a:lstStyle/>
          <a:p>
            <a:r>
              <a:rPr lang="en-US" dirty="0"/>
              <a:t>Systems Engineering Activities along Lifecycle</a:t>
            </a:r>
            <a:endParaRPr lang="ru-RU" dirty="0"/>
          </a:p>
        </p:txBody>
      </p:sp>
      <p:sp>
        <p:nvSpPr>
          <p:cNvPr id="6" name="TextBox 5">
            <a:extLst>
              <a:ext uri="{FF2B5EF4-FFF2-40B4-BE49-F238E27FC236}">
                <a16:creationId xmlns:a16="http://schemas.microsoft.com/office/drawing/2014/main" id="{162B1525-03BC-0881-B27F-F12374D26864}"/>
              </a:ext>
            </a:extLst>
          </p:cNvPr>
          <p:cNvSpPr txBox="1"/>
          <p:nvPr/>
        </p:nvSpPr>
        <p:spPr>
          <a:xfrm>
            <a:off x="114299" y="2320543"/>
            <a:ext cx="5295499" cy="2985433"/>
          </a:xfrm>
          <a:prstGeom prst="rect">
            <a:avLst/>
          </a:prstGeom>
          <a:noFill/>
        </p:spPr>
        <p:txBody>
          <a:bodyPr wrap="square">
            <a:spAutoFit/>
          </a:bodyPr>
          <a:lstStyle/>
          <a:p>
            <a:pPr algn="just"/>
            <a:r>
              <a:rPr lang="en-US" sz="1600" b="1" i="1" dirty="0"/>
              <a:t>SE Activities and deliverables</a:t>
            </a:r>
          </a:p>
          <a:p>
            <a:pPr marL="342900" indent="-342900" algn="just">
              <a:buFont typeface="+mj-lt"/>
              <a:buAutoNum type="arabicPeriod"/>
            </a:pPr>
            <a:r>
              <a:rPr lang="en-US" sz="1600" dirty="0"/>
              <a:t>Initial definition of System of Interest + Design activities planning;</a:t>
            </a:r>
          </a:p>
          <a:p>
            <a:pPr marL="342900" indent="-342900" algn="just">
              <a:buFont typeface="+mj-lt"/>
              <a:buAutoNum type="arabicPeriod"/>
            </a:pPr>
            <a:r>
              <a:rPr lang="en-US" sz="1600" dirty="0"/>
              <a:t>Development of the list of Stakeholders, needs, concerns;</a:t>
            </a:r>
          </a:p>
          <a:p>
            <a:pPr marL="342900" indent="-342900" algn="just">
              <a:buFont typeface="+mj-lt"/>
              <a:buAutoNum type="arabicPeriod"/>
            </a:pPr>
            <a:r>
              <a:rPr lang="en-US" sz="1600" dirty="0"/>
              <a:t>Development of the </a:t>
            </a:r>
            <a:r>
              <a:rPr lang="en-US" sz="1600" dirty="0" err="1"/>
              <a:t>ConOps</a:t>
            </a:r>
            <a:r>
              <a:rPr lang="en-US" sz="1600" dirty="0"/>
              <a:t>;</a:t>
            </a:r>
          </a:p>
          <a:p>
            <a:pPr marL="342900" indent="-342900" algn="just">
              <a:buFont typeface="+mj-lt"/>
              <a:buAutoNum type="arabicPeriod"/>
            </a:pPr>
            <a:r>
              <a:rPr lang="en-US" sz="1600" dirty="0"/>
              <a:t>Requirements definition;</a:t>
            </a:r>
          </a:p>
          <a:p>
            <a:pPr marL="342900" indent="-342900" algn="just">
              <a:buFont typeface="+mj-lt"/>
              <a:buAutoNum type="arabicPeriod"/>
            </a:pPr>
            <a:r>
              <a:rPr lang="en-US" sz="1600" dirty="0"/>
              <a:t>Systems architecture development;</a:t>
            </a:r>
          </a:p>
          <a:p>
            <a:pPr marL="342900" indent="-342900" algn="just">
              <a:buFont typeface="+mj-lt"/>
              <a:buAutoNum type="arabicPeriod"/>
            </a:pPr>
            <a:r>
              <a:rPr lang="en-US" sz="1600" dirty="0"/>
              <a:t>Requirements vs Architecture description tracing;</a:t>
            </a:r>
          </a:p>
          <a:p>
            <a:pPr marL="342900" indent="-342900" algn="just">
              <a:buFont typeface="+mj-lt"/>
              <a:buAutoNum type="arabicPeriod"/>
            </a:pPr>
            <a:endParaRPr lang="en-US" sz="1600" dirty="0"/>
          </a:p>
          <a:p>
            <a:pPr marL="342900" indent="-342900" algn="just">
              <a:buFont typeface="+mj-lt"/>
              <a:buAutoNum type="arabicPeriod"/>
            </a:pPr>
            <a:endParaRPr lang="en-US" sz="1600" dirty="0"/>
          </a:p>
          <a:p>
            <a:pPr marL="342900" indent="-342900" algn="just">
              <a:buFont typeface="+mj-lt"/>
              <a:buAutoNum type="arabicPeriod"/>
            </a:pPr>
            <a:endParaRPr lang="en-US" sz="1200" dirty="0"/>
          </a:p>
          <a:p>
            <a:pPr algn="just"/>
            <a:endParaRPr lang="en-US" sz="1600" dirty="0"/>
          </a:p>
        </p:txBody>
      </p:sp>
      <p:pic>
        <p:nvPicPr>
          <p:cNvPr id="5" name="Рисунок 4">
            <a:extLst>
              <a:ext uri="{FF2B5EF4-FFF2-40B4-BE49-F238E27FC236}">
                <a16:creationId xmlns:a16="http://schemas.microsoft.com/office/drawing/2014/main" id="{A8BA8845-F1DA-FE4E-03D5-D88F5032564B}"/>
              </a:ext>
            </a:extLst>
          </p:cNvPr>
          <p:cNvPicPr>
            <a:picLocks noChangeAspect="1"/>
          </p:cNvPicPr>
          <p:nvPr/>
        </p:nvPicPr>
        <p:blipFill>
          <a:blip r:embed="rId2"/>
          <a:stretch>
            <a:fillRect/>
          </a:stretch>
        </p:blipFill>
        <p:spPr>
          <a:xfrm>
            <a:off x="7126149" y="5145979"/>
            <a:ext cx="3321933" cy="1159133"/>
          </a:xfrm>
          <a:prstGeom prst="rect">
            <a:avLst/>
          </a:prstGeom>
        </p:spPr>
      </p:pic>
      <p:pic>
        <p:nvPicPr>
          <p:cNvPr id="10" name="Рисунок 9">
            <a:extLst>
              <a:ext uri="{FF2B5EF4-FFF2-40B4-BE49-F238E27FC236}">
                <a16:creationId xmlns:a16="http://schemas.microsoft.com/office/drawing/2014/main" id="{F16ADB0C-4AEF-9CD8-D485-62B949874B7B}"/>
              </a:ext>
            </a:extLst>
          </p:cNvPr>
          <p:cNvPicPr>
            <a:picLocks noChangeAspect="1"/>
          </p:cNvPicPr>
          <p:nvPr/>
        </p:nvPicPr>
        <p:blipFill>
          <a:blip r:embed="rId3"/>
          <a:stretch>
            <a:fillRect/>
          </a:stretch>
        </p:blipFill>
        <p:spPr>
          <a:xfrm>
            <a:off x="5525548" y="1360922"/>
            <a:ext cx="6517432" cy="3488902"/>
          </a:xfrm>
          <a:prstGeom prst="rect">
            <a:avLst/>
          </a:prstGeom>
        </p:spPr>
      </p:pic>
      <p:pic>
        <p:nvPicPr>
          <p:cNvPr id="12" name="Рисунок 11">
            <a:extLst>
              <a:ext uri="{FF2B5EF4-FFF2-40B4-BE49-F238E27FC236}">
                <a16:creationId xmlns:a16="http://schemas.microsoft.com/office/drawing/2014/main" id="{5E6FBE60-435A-2CED-682D-11ECE423B083}"/>
              </a:ext>
            </a:extLst>
          </p:cNvPr>
          <p:cNvPicPr>
            <a:picLocks noChangeAspect="1"/>
          </p:cNvPicPr>
          <p:nvPr/>
        </p:nvPicPr>
        <p:blipFill>
          <a:blip r:embed="rId4"/>
          <a:stretch>
            <a:fillRect/>
          </a:stretch>
        </p:blipFill>
        <p:spPr>
          <a:xfrm>
            <a:off x="4902721" y="4899524"/>
            <a:ext cx="2181670" cy="1752775"/>
          </a:xfrm>
          <a:prstGeom prst="rect">
            <a:avLst/>
          </a:prstGeom>
        </p:spPr>
      </p:pic>
      <p:pic>
        <p:nvPicPr>
          <p:cNvPr id="14" name="Рисунок 13">
            <a:extLst>
              <a:ext uri="{FF2B5EF4-FFF2-40B4-BE49-F238E27FC236}">
                <a16:creationId xmlns:a16="http://schemas.microsoft.com/office/drawing/2014/main" id="{DAC4DB9D-8541-F89E-412E-2B15E83B1595}"/>
              </a:ext>
            </a:extLst>
          </p:cNvPr>
          <p:cNvPicPr>
            <a:picLocks noChangeAspect="1"/>
          </p:cNvPicPr>
          <p:nvPr/>
        </p:nvPicPr>
        <p:blipFill>
          <a:blip r:embed="rId5"/>
          <a:stretch>
            <a:fillRect/>
          </a:stretch>
        </p:blipFill>
        <p:spPr>
          <a:xfrm>
            <a:off x="10555623" y="4263195"/>
            <a:ext cx="1578700" cy="1984042"/>
          </a:xfrm>
          <a:prstGeom prst="rect">
            <a:avLst/>
          </a:prstGeom>
        </p:spPr>
      </p:pic>
      <p:sp>
        <p:nvSpPr>
          <p:cNvPr id="16" name="TextBox 15">
            <a:extLst>
              <a:ext uri="{FF2B5EF4-FFF2-40B4-BE49-F238E27FC236}">
                <a16:creationId xmlns:a16="http://schemas.microsoft.com/office/drawing/2014/main" id="{D5D1AF3C-9D88-3633-5055-289595A1E117}"/>
              </a:ext>
            </a:extLst>
          </p:cNvPr>
          <p:cNvSpPr txBox="1"/>
          <p:nvPr/>
        </p:nvSpPr>
        <p:spPr>
          <a:xfrm>
            <a:off x="114299" y="1351291"/>
            <a:ext cx="5295499" cy="646331"/>
          </a:xfrm>
          <a:prstGeom prst="rect">
            <a:avLst/>
          </a:prstGeom>
          <a:noFill/>
        </p:spPr>
        <p:txBody>
          <a:bodyPr wrap="square">
            <a:spAutoFit/>
          </a:bodyPr>
          <a:lstStyle/>
          <a:p>
            <a:r>
              <a:rPr lang="ru-RU" sz="1800" dirty="0">
                <a:effectLst/>
                <a:latin typeface="Times New Roman" panose="02020603050405020304" pitchFamily="18" charset="0"/>
                <a:ea typeface="Times New Roman" panose="02020603050405020304" pitchFamily="18" charset="0"/>
              </a:rPr>
              <a:t>ГОСТ Р 54871</a:t>
            </a:r>
            <a:r>
              <a:rPr lang="en-US" dirty="0">
                <a:latin typeface="Times New Roman" panose="02020603050405020304" pitchFamily="18" charset="0"/>
                <a:ea typeface="Times New Roman" panose="02020603050405020304" pitchFamily="18" charset="0"/>
              </a:rPr>
              <a:t>, </a:t>
            </a:r>
            <a:r>
              <a:rPr lang="ru-RU" dirty="0">
                <a:latin typeface="Times New Roman" panose="02020603050405020304" pitchFamily="18" charset="0"/>
                <a:ea typeface="Times New Roman" panose="02020603050405020304" pitchFamily="18" charset="0"/>
              </a:rPr>
              <a:t>Проектный менеджмент</a:t>
            </a:r>
          </a:p>
          <a:p>
            <a:r>
              <a:rPr lang="ru-RU" dirty="0">
                <a:latin typeface="Times New Roman" panose="02020603050405020304" pitchFamily="18" charset="0"/>
                <a:ea typeface="Times New Roman" panose="02020603050405020304" pitchFamily="18" charset="0"/>
              </a:rPr>
              <a:t>ТРЕБОВАНИЯ К УПРАВЛЕНИЮ ПРОГРАММОЙ</a:t>
            </a:r>
            <a:endParaRPr lang="ru-RU" dirty="0"/>
          </a:p>
        </p:txBody>
      </p:sp>
    </p:spTree>
    <p:extLst>
      <p:ext uri="{BB962C8B-B14F-4D97-AF65-F5344CB8AC3E}">
        <p14:creationId xmlns:p14="http://schemas.microsoft.com/office/powerpoint/2010/main" val="42446828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35</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p:txBody>
          <a:bodyPr/>
          <a:lstStyle/>
          <a:p>
            <a:r>
              <a:rPr lang="en-US" dirty="0"/>
              <a:t>SELT – the product</a:t>
            </a:r>
            <a:endParaRPr lang="ru-RU" dirty="0"/>
          </a:p>
        </p:txBody>
      </p:sp>
      <p:sp>
        <p:nvSpPr>
          <p:cNvPr id="4" name="TextBox 3">
            <a:extLst>
              <a:ext uri="{FF2B5EF4-FFF2-40B4-BE49-F238E27FC236}">
                <a16:creationId xmlns:a16="http://schemas.microsoft.com/office/drawing/2014/main" id="{203DD18C-F07A-2557-34B3-0AEDA7FA4383}"/>
              </a:ext>
            </a:extLst>
          </p:cNvPr>
          <p:cNvSpPr txBox="1"/>
          <p:nvPr/>
        </p:nvSpPr>
        <p:spPr>
          <a:xfrm>
            <a:off x="717657" y="2921388"/>
            <a:ext cx="1164542" cy="932259"/>
          </a:xfrm>
          <a:prstGeom prst="rect">
            <a:avLst/>
          </a:prstGeom>
          <a:solidFill>
            <a:schemeClr val="bg1">
              <a:lumMod val="75000"/>
            </a:schemeClr>
          </a:solidFill>
        </p:spPr>
        <p:txBody>
          <a:bodyPr wrap="none" rtlCol="0" anchor="ctr">
            <a:noAutofit/>
          </a:bodyPr>
          <a:lstStyle>
            <a:defPPr>
              <a:defRPr lang="ru-RU"/>
            </a:defPPr>
            <a:lvl1pPr algn="ctr">
              <a:defRPr/>
            </a:lvl1pPr>
          </a:lstStyle>
          <a:p>
            <a:r>
              <a:rPr lang="en-US" sz="1600" dirty="0"/>
              <a:t>Stakeholders</a:t>
            </a:r>
          </a:p>
          <a:p>
            <a:r>
              <a:rPr lang="en-US" sz="1600" dirty="0"/>
              <a:t>Needs</a:t>
            </a:r>
          </a:p>
          <a:p>
            <a:r>
              <a:rPr lang="en-US" sz="1600" dirty="0"/>
              <a:t>Problems</a:t>
            </a:r>
            <a:endParaRPr lang="ru-RU" sz="1600" dirty="0"/>
          </a:p>
        </p:txBody>
      </p:sp>
      <p:sp>
        <p:nvSpPr>
          <p:cNvPr id="6" name="Стрелка: вправо 5">
            <a:extLst>
              <a:ext uri="{FF2B5EF4-FFF2-40B4-BE49-F238E27FC236}">
                <a16:creationId xmlns:a16="http://schemas.microsoft.com/office/drawing/2014/main" id="{F30312C5-75E1-D67D-9ABA-76C74019BF51}"/>
              </a:ext>
            </a:extLst>
          </p:cNvPr>
          <p:cNvSpPr/>
          <p:nvPr/>
        </p:nvSpPr>
        <p:spPr>
          <a:xfrm>
            <a:off x="1958331" y="3051255"/>
            <a:ext cx="177453" cy="672525"/>
          </a:xfrm>
          <a:prstGeom prst="rightArrow">
            <a:avLst/>
          </a:prstGeom>
          <a:solidFill>
            <a:schemeClr val="bg1">
              <a:lumMod val="75000"/>
            </a:schemeClr>
          </a:solidFill>
        </p:spPr>
        <p:txBody>
          <a:bodyPr wrap="square" rtlCol="0" anchor="ctr">
            <a:spAutoFit/>
          </a:bodyPr>
          <a:lstStyle/>
          <a:p>
            <a:pPr algn="ctr"/>
            <a:endParaRPr lang="ru-RU" sz="1600">
              <a:solidFill>
                <a:schemeClr val="tx1"/>
              </a:solidFill>
            </a:endParaRPr>
          </a:p>
        </p:txBody>
      </p:sp>
      <p:sp>
        <p:nvSpPr>
          <p:cNvPr id="7" name="TextBox 6">
            <a:extLst>
              <a:ext uri="{FF2B5EF4-FFF2-40B4-BE49-F238E27FC236}">
                <a16:creationId xmlns:a16="http://schemas.microsoft.com/office/drawing/2014/main" id="{FA327B5F-892B-81A2-DA45-E54F81FE4B67}"/>
              </a:ext>
            </a:extLst>
          </p:cNvPr>
          <p:cNvSpPr txBox="1"/>
          <p:nvPr/>
        </p:nvSpPr>
        <p:spPr>
          <a:xfrm>
            <a:off x="2211916" y="2921387"/>
            <a:ext cx="1230654" cy="932260"/>
          </a:xfrm>
          <a:prstGeom prst="rect">
            <a:avLst/>
          </a:prstGeom>
          <a:solidFill>
            <a:schemeClr val="bg1">
              <a:lumMod val="75000"/>
            </a:schemeClr>
          </a:solidFill>
        </p:spPr>
        <p:txBody>
          <a:bodyPr wrap="none" rtlCol="0" anchor="ctr">
            <a:noAutofit/>
          </a:bodyPr>
          <a:lstStyle>
            <a:defPPr>
              <a:defRPr lang="ru-RU"/>
            </a:defPPr>
            <a:lvl1pPr algn="ctr">
              <a:defRPr/>
            </a:lvl1pPr>
          </a:lstStyle>
          <a:p>
            <a:r>
              <a:rPr lang="en-US" sz="1600" dirty="0" err="1"/>
              <a:t>ConOpc</a:t>
            </a:r>
            <a:endParaRPr lang="en-US" sz="1600" dirty="0"/>
          </a:p>
          <a:p>
            <a:r>
              <a:rPr lang="en-US" sz="1600" dirty="0"/>
              <a:t>(activities)</a:t>
            </a:r>
            <a:endParaRPr lang="ru-RU" sz="1600" dirty="0"/>
          </a:p>
        </p:txBody>
      </p:sp>
      <p:sp>
        <p:nvSpPr>
          <p:cNvPr id="10" name="Стрелка: вправо 9">
            <a:extLst>
              <a:ext uri="{FF2B5EF4-FFF2-40B4-BE49-F238E27FC236}">
                <a16:creationId xmlns:a16="http://schemas.microsoft.com/office/drawing/2014/main" id="{51803BAE-0652-AE1A-CDD7-C747393F85C7}"/>
              </a:ext>
            </a:extLst>
          </p:cNvPr>
          <p:cNvSpPr/>
          <p:nvPr/>
        </p:nvSpPr>
        <p:spPr>
          <a:xfrm>
            <a:off x="6391323" y="3051255"/>
            <a:ext cx="177453" cy="672525"/>
          </a:xfrm>
          <a:prstGeom prst="rightArrow">
            <a:avLst/>
          </a:prstGeom>
          <a:solidFill>
            <a:schemeClr val="bg1">
              <a:lumMod val="75000"/>
            </a:schemeClr>
          </a:solidFill>
        </p:spPr>
        <p:txBody>
          <a:bodyPr wrap="square" rtlCol="0" anchor="ctr">
            <a:spAutoFit/>
          </a:bodyPr>
          <a:lstStyle/>
          <a:p>
            <a:pPr algn="ctr"/>
            <a:endParaRPr lang="ru-RU" sz="1600" b="1" dirty="0">
              <a:solidFill>
                <a:schemeClr val="tx1"/>
              </a:solidFill>
            </a:endParaRPr>
          </a:p>
        </p:txBody>
      </p:sp>
      <p:sp>
        <p:nvSpPr>
          <p:cNvPr id="11" name="TextBox 10">
            <a:extLst>
              <a:ext uri="{FF2B5EF4-FFF2-40B4-BE49-F238E27FC236}">
                <a16:creationId xmlns:a16="http://schemas.microsoft.com/office/drawing/2014/main" id="{9EDB1877-E177-8AEE-74C6-6E596A4C6B61}"/>
              </a:ext>
            </a:extLst>
          </p:cNvPr>
          <p:cNvSpPr txBox="1"/>
          <p:nvPr/>
        </p:nvSpPr>
        <p:spPr>
          <a:xfrm>
            <a:off x="2388810" y="2051603"/>
            <a:ext cx="2053544" cy="584775"/>
          </a:xfrm>
          <a:prstGeom prst="rect">
            <a:avLst/>
          </a:prstGeom>
          <a:noFill/>
        </p:spPr>
        <p:txBody>
          <a:bodyPr wrap="square" rtlCol="0">
            <a:spAutoFit/>
          </a:bodyPr>
          <a:lstStyle/>
          <a:p>
            <a:r>
              <a:rPr lang="en-US" sz="1600" dirty="0"/>
              <a:t>I. Definition</a:t>
            </a:r>
            <a:r>
              <a:rPr lang="ru-RU" sz="1600" dirty="0"/>
              <a:t> </a:t>
            </a:r>
            <a:r>
              <a:rPr lang="en-US" sz="1600" dirty="0"/>
              <a:t>/ Design</a:t>
            </a:r>
          </a:p>
          <a:p>
            <a:r>
              <a:rPr lang="en-US" sz="1600" dirty="0"/>
              <a:t> of System of Interest</a:t>
            </a:r>
            <a:endParaRPr lang="ru-RU" sz="1600" dirty="0"/>
          </a:p>
        </p:txBody>
      </p:sp>
      <p:sp>
        <p:nvSpPr>
          <p:cNvPr id="14" name="TextBox 13">
            <a:extLst>
              <a:ext uri="{FF2B5EF4-FFF2-40B4-BE49-F238E27FC236}">
                <a16:creationId xmlns:a16="http://schemas.microsoft.com/office/drawing/2014/main" id="{0A3B7460-C7A2-E0A3-036E-E266E3B84293}"/>
              </a:ext>
            </a:extLst>
          </p:cNvPr>
          <p:cNvSpPr txBox="1"/>
          <p:nvPr/>
        </p:nvSpPr>
        <p:spPr>
          <a:xfrm>
            <a:off x="3772287" y="2921388"/>
            <a:ext cx="1041310" cy="932259"/>
          </a:xfrm>
          <a:prstGeom prst="rect">
            <a:avLst/>
          </a:prstGeom>
          <a:solidFill>
            <a:schemeClr val="bg1">
              <a:lumMod val="75000"/>
            </a:schemeClr>
          </a:solidFill>
        </p:spPr>
        <p:txBody>
          <a:bodyPr wrap="none" rtlCol="0" anchor="ctr">
            <a:noAutofit/>
          </a:bodyPr>
          <a:lstStyle>
            <a:defPPr>
              <a:defRPr lang="ru-RU"/>
            </a:defPPr>
            <a:lvl1pPr algn="ctr">
              <a:defRPr/>
            </a:lvl1pPr>
          </a:lstStyle>
          <a:p>
            <a:r>
              <a:rPr lang="en-US" sz="1600" dirty="0" err="1"/>
              <a:t>Requir</a:t>
            </a:r>
            <a:r>
              <a:rPr lang="en-US" sz="1600" dirty="0"/>
              <a:t>-s</a:t>
            </a:r>
            <a:endParaRPr lang="ru-RU" sz="1600" dirty="0"/>
          </a:p>
        </p:txBody>
      </p:sp>
      <p:sp>
        <p:nvSpPr>
          <p:cNvPr id="16" name="TextBox 15">
            <a:extLst>
              <a:ext uri="{FF2B5EF4-FFF2-40B4-BE49-F238E27FC236}">
                <a16:creationId xmlns:a16="http://schemas.microsoft.com/office/drawing/2014/main" id="{15860370-B0CA-D91D-E3DA-989C743B415B}"/>
              </a:ext>
            </a:extLst>
          </p:cNvPr>
          <p:cNvSpPr txBox="1"/>
          <p:nvPr/>
        </p:nvSpPr>
        <p:spPr>
          <a:xfrm>
            <a:off x="5143314" y="2921387"/>
            <a:ext cx="1171877" cy="932260"/>
          </a:xfrm>
          <a:prstGeom prst="rect">
            <a:avLst/>
          </a:prstGeom>
          <a:solidFill>
            <a:schemeClr val="bg1">
              <a:lumMod val="75000"/>
            </a:schemeClr>
          </a:solidFill>
        </p:spPr>
        <p:txBody>
          <a:bodyPr wrap="none" rtlCol="0" anchor="ctr">
            <a:noAutofit/>
          </a:bodyPr>
          <a:lstStyle>
            <a:defPPr>
              <a:defRPr lang="ru-RU"/>
            </a:defPPr>
            <a:lvl1pPr algn="ctr">
              <a:defRPr/>
            </a:lvl1pPr>
          </a:lstStyle>
          <a:p>
            <a:r>
              <a:rPr lang="en-US" sz="1600" dirty="0"/>
              <a:t>Systems</a:t>
            </a:r>
          </a:p>
          <a:p>
            <a:r>
              <a:rPr lang="en-US" sz="1600" dirty="0"/>
              <a:t>Architecture</a:t>
            </a:r>
            <a:endParaRPr lang="ru-RU" sz="1600" dirty="0"/>
          </a:p>
        </p:txBody>
      </p:sp>
      <p:sp>
        <p:nvSpPr>
          <p:cNvPr id="18" name="TextBox 17">
            <a:extLst>
              <a:ext uri="{FF2B5EF4-FFF2-40B4-BE49-F238E27FC236}">
                <a16:creationId xmlns:a16="http://schemas.microsoft.com/office/drawing/2014/main" id="{3B91B542-91AA-1159-B14A-5840432EB1E8}"/>
              </a:ext>
            </a:extLst>
          </p:cNvPr>
          <p:cNvSpPr txBox="1"/>
          <p:nvPr/>
        </p:nvSpPr>
        <p:spPr>
          <a:xfrm>
            <a:off x="9162511" y="2073182"/>
            <a:ext cx="1134551" cy="584775"/>
          </a:xfrm>
          <a:prstGeom prst="rect">
            <a:avLst/>
          </a:prstGeom>
          <a:noFill/>
        </p:spPr>
        <p:txBody>
          <a:bodyPr wrap="square" rtlCol="0">
            <a:spAutoFit/>
          </a:bodyPr>
          <a:lstStyle/>
          <a:p>
            <a:r>
              <a:rPr lang="en-US" sz="1600" dirty="0"/>
              <a:t>III. Activity</a:t>
            </a:r>
          </a:p>
          <a:p>
            <a:r>
              <a:rPr lang="en-US" sz="1600" dirty="0"/>
              <a:t>Execution</a:t>
            </a:r>
            <a:endParaRPr lang="ru-RU" sz="1600" dirty="0"/>
          </a:p>
        </p:txBody>
      </p:sp>
      <p:sp>
        <p:nvSpPr>
          <p:cNvPr id="20" name="TextBox 19">
            <a:extLst>
              <a:ext uri="{FF2B5EF4-FFF2-40B4-BE49-F238E27FC236}">
                <a16:creationId xmlns:a16="http://schemas.microsoft.com/office/drawing/2014/main" id="{AB2B14F6-5BF7-CFC4-368D-0BB0ED173416}"/>
              </a:ext>
            </a:extLst>
          </p:cNvPr>
          <p:cNvSpPr txBox="1"/>
          <p:nvPr/>
        </p:nvSpPr>
        <p:spPr>
          <a:xfrm>
            <a:off x="9180206" y="2921387"/>
            <a:ext cx="1045623" cy="932260"/>
          </a:xfrm>
          <a:prstGeom prst="rect">
            <a:avLst/>
          </a:prstGeom>
          <a:solidFill>
            <a:schemeClr val="bg1">
              <a:lumMod val="75000"/>
            </a:schemeClr>
          </a:solidFill>
        </p:spPr>
        <p:txBody>
          <a:bodyPr wrap="none" rtlCol="0" anchor="ctr">
            <a:noAutofit/>
          </a:bodyPr>
          <a:lstStyle/>
          <a:p>
            <a:pPr algn="ctr"/>
            <a:r>
              <a:rPr lang="en-US" sz="1600" dirty="0"/>
              <a:t>Monitoring</a:t>
            </a:r>
            <a:endParaRPr lang="ru-RU" sz="1600" dirty="0"/>
          </a:p>
        </p:txBody>
      </p:sp>
      <p:sp>
        <p:nvSpPr>
          <p:cNvPr id="21" name="Стрелка: вправо 20">
            <a:extLst>
              <a:ext uri="{FF2B5EF4-FFF2-40B4-BE49-F238E27FC236}">
                <a16:creationId xmlns:a16="http://schemas.microsoft.com/office/drawing/2014/main" id="{BD730C52-D62F-AC0F-AB3A-4CE25F30EA67}"/>
              </a:ext>
            </a:extLst>
          </p:cNvPr>
          <p:cNvSpPr/>
          <p:nvPr/>
        </p:nvSpPr>
        <p:spPr>
          <a:xfrm>
            <a:off x="10301961" y="3051255"/>
            <a:ext cx="177453" cy="672525"/>
          </a:xfrm>
          <a:prstGeom prst="rightArrow">
            <a:avLst/>
          </a:prstGeom>
          <a:solidFill>
            <a:schemeClr val="bg1">
              <a:lumMod val="75000"/>
            </a:schemeClr>
          </a:solidFill>
        </p:spPr>
        <p:txBody>
          <a:bodyPr wrap="square" rtlCol="0" anchor="ctr">
            <a:spAutoFit/>
          </a:bodyPr>
          <a:lstStyle/>
          <a:p>
            <a:pPr algn="ctr"/>
            <a:endParaRPr lang="ru-RU" sz="1600">
              <a:solidFill>
                <a:schemeClr val="tx1"/>
              </a:solidFill>
            </a:endParaRPr>
          </a:p>
        </p:txBody>
      </p:sp>
      <p:sp>
        <p:nvSpPr>
          <p:cNvPr id="22" name="TextBox 21">
            <a:extLst>
              <a:ext uri="{FF2B5EF4-FFF2-40B4-BE49-F238E27FC236}">
                <a16:creationId xmlns:a16="http://schemas.microsoft.com/office/drawing/2014/main" id="{326EE5DD-AA01-DF68-9148-6AECD663A20C}"/>
              </a:ext>
            </a:extLst>
          </p:cNvPr>
          <p:cNvSpPr txBox="1"/>
          <p:nvPr/>
        </p:nvSpPr>
        <p:spPr>
          <a:xfrm>
            <a:off x="6644908" y="2921387"/>
            <a:ext cx="834554" cy="932260"/>
          </a:xfrm>
          <a:prstGeom prst="rect">
            <a:avLst/>
          </a:prstGeom>
          <a:solidFill>
            <a:schemeClr val="bg1">
              <a:lumMod val="75000"/>
            </a:schemeClr>
          </a:solidFill>
        </p:spPr>
        <p:txBody>
          <a:bodyPr wrap="none" rtlCol="0" anchor="ctr">
            <a:noAutofit/>
          </a:bodyPr>
          <a:lstStyle/>
          <a:p>
            <a:pPr algn="ctr"/>
            <a:r>
              <a:rPr lang="en-US" sz="1600" dirty="0"/>
              <a:t>Goal</a:t>
            </a:r>
          </a:p>
          <a:p>
            <a:pPr algn="ctr"/>
            <a:r>
              <a:rPr lang="en-US" sz="1600" dirty="0"/>
              <a:t>Structure</a:t>
            </a:r>
            <a:endParaRPr lang="ru-RU" sz="1600" dirty="0"/>
          </a:p>
        </p:txBody>
      </p:sp>
      <p:sp>
        <p:nvSpPr>
          <p:cNvPr id="23" name="Стрелка: вправо 22">
            <a:extLst>
              <a:ext uri="{FF2B5EF4-FFF2-40B4-BE49-F238E27FC236}">
                <a16:creationId xmlns:a16="http://schemas.microsoft.com/office/drawing/2014/main" id="{2C8391A7-C3BD-93A9-AE3C-DA22CADF33E7}"/>
              </a:ext>
            </a:extLst>
          </p:cNvPr>
          <p:cNvSpPr/>
          <p:nvPr/>
        </p:nvSpPr>
        <p:spPr>
          <a:xfrm>
            <a:off x="7555594" y="3051255"/>
            <a:ext cx="177453" cy="672525"/>
          </a:xfrm>
          <a:prstGeom prst="rightArrow">
            <a:avLst/>
          </a:prstGeom>
          <a:solidFill>
            <a:schemeClr val="bg1">
              <a:lumMod val="75000"/>
            </a:schemeClr>
          </a:solidFill>
        </p:spPr>
        <p:txBody>
          <a:bodyPr wrap="square" rtlCol="0" anchor="ctr">
            <a:spAutoFit/>
          </a:bodyPr>
          <a:lstStyle/>
          <a:p>
            <a:pPr algn="ctr"/>
            <a:endParaRPr lang="ru-RU" sz="1600">
              <a:solidFill>
                <a:schemeClr val="tx1"/>
              </a:solidFill>
            </a:endParaRPr>
          </a:p>
        </p:txBody>
      </p:sp>
      <p:sp>
        <p:nvSpPr>
          <p:cNvPr id="24" name="TextBox 23">
            <a:extLst>
              <a:ext uri="{FF2B5EF4-FFF2-40B4-BE49-F238E27FC236}">
                <a16:creationId xmlns:a16="http://schemas.microsoft.com/office/drawing/2014/main" id="{B8660759-3F8F-B0F8-19B1-DCF7D007A20D}"/>
              </a:ext>
            </a:extLst>
          </p:cNvPr>
          <p:cNvSpPr txBox="1"/>
          <p:nvPr/>
        </p:nvSpPr>
        <p:spPr>
          <a:xfrm>
            <a:off x="6489820" y="2051603"/>
            <a:ext cx="2015244" cy="584775"/>
          </a:xfrm>
          <a:prstGeom prst="rect">
            <a:avLst/>
          </a:prstGeom>
          <a:noFill/>
        </p:spPr>
        <p:txBody>
          <a:bodyPr wrap="square" rtlCol="0">
            <a:spAutoFit/>
          </a:bodyPr>
          <a:lstStyle/>
          <a:p>
            <a:pPr algn="ctr"/>
            <a:r>
              <a:rPr lang="en-US" sz="1600" dirty="0"/>
              <a:t>II. Definition / Design</a:t>
            </a:r>
          </a:p>
          <a:p>
            <a:pPr algn="ctr"/>
            <a:r>
              <a:rPr lang="en-US" sz="1600" dirty="0"/>
              <a:t>of Activity (LC)</a:t>
            </a:r>
            <a:endParaRPr lang="ru-RU" sz="1600" dirty="0"/>
          </a:p>
        </p:txBody>
      </p:sp>
      <p:sp>
        <p:nvSpPr>
          <p:cNvPr id="25" name="Стрелка: вправо 24">
            <a:extLst>
              <a:ext uri="{FF2B5EF4-FFF2-40B4-BE49-F238E27FC236}">
                <a16:creationId xmlns:a16="http://schemas.microsoft.com/office/drawing/2014/main" id="{469F2EDC-4DBA-8BFB-4C04-3A19BBCE02B5}"/>
              </a:ext>
            </a:extLst>
          </p:cNvPr>
          <p:cNvSpPr/>
          <p:nvPr/>
        </p:nvSpPr>
        <p:spPr>
          <a:xfrm rot="5400000">
            <a:off x="8220638" y="3738727"/>
            <a:ext cx="211368" cy="672525"/>
          </a:xfrm>
          <a:prstGeom prst="rightArrow">
            <a:avLst/>
          </a:prstGeom>
          <a:solidFill>
            <a:schemeClr val="bg1">
              <a:lumMod val="75000"/>
            </a:schemeClr>
          </a:solidFill>
        </p:spPr>
        <p:txBody>
          <a:bodyPr wrap="square" rtlCol="0" anchor="ctr">
            <a:spAutoFit/>
          </a:bodyPr>
          <a:lstStyle/>
          <a:p>
            <a:pPr algn="ctr"/>
            <a:endParaRPr lang="ru-RU" sz="1600">
              <a:solidFill>
                <a:schemeClr val="tx1"/>
              </a:solidFill>
            </a:endParaRPr>
          </a:p>
        </p:txBody>
      </p:sp>
      <p:sp>
        <p:nvSpPr>
          <p:cNvPr id="26" name="TextBox 25">
            <a:extLst>
              <a:ext uri="{FF2B5EF4-FFF2-40B4-BE49-F238E27FC236}">
                <a16:creationId xmlns:a16="http://schemas.microsoft.com/office/drawing/2014/main" id="{775BAF26-2242-8943-82A2-77955BECF0C1}"/>
              </a:ext>
            </a:extLst>
          </p:cNvPr>
          <p:cNvSpPr txBox="1"/>
          <p:nvPr/>
        </p:nvSpPr>
        <p:spPr>
          <a:xfrm>
            <a:off x="7809179" y="2921387"/>
            <a:ext cx="1041310" cy="932260"/>
          </a:xfrm>
          <a:prstGeom prst="rect">
            <a:avLst/>
          </a:prstGeom>
          <a:solidFill>
            <a:schemeClr val="bg1">
              <a:lumMod val="75000"/>
            </a:schemeClr>
          </a:solidFill>
        </p:spPr>
        <p:txBody>
          <a:bodyPr wrap="none" rtlCol="0" anchor="ctr">
            <a:noAutofit/>
          </a:bodyPr>
          <a:lstStyle/>
          <a:p>
            <a:pPr algn="ctr"/>
            <a:r>
              <a:rPr lang="en-US" sz="1600" dirty="0"/>
              <a:t>Technology</a:t>
            </a:r>
            <a:endParaRPr lang="ru-RU" sz="1600" dirty="0"/>
          </a:p>
        </p:txBody>
      </p:sp>
      <p:sp>
        <p:nvSpPr>
          <p:cNvPr id="27" name="TextBox 26">
            <a:extLst>
              <a:ext uri="{FF2B5EF4-FFF2-40B4-BE49-F238E27FC236}">
                <a16:creationId xmlns:a16="http://schemas.microsoft.com/office/drawing/2014/main" id="{8161E4D1-610B-7A96-8404-2C5D79D80F52}"/>
              </a:ext>
            </a:extLst>
          </p:cNvPr>
          <p:cNvSpPr txBox="1"/>
          <p:nvPr/>
        </p:nvSpPr>
        <p:spPr>
          <a:xfrm>
            <a:off x="7355840" y="4287360"/>
            <a:ext cx="1915473" cy="1355211"/>
          </a:xfrm>
          <a:prstGeom prst="rect">
            <a:avLst/>
          </a:prstGeom>
          <a:solidFill>
            <a:schemeClr val="bg1">
              <a:lumMod val="75000"/>
            </a:schemeClr>
          </a:solidFill>
        </p:spPr>
        <p:txBody>
          <a:bodyPr wrap="none" rtlCol="0" anchor="ctr">
            <a:noAutofit/>
          </a:bodyPr>
          <a:lstStyle>
            <a:defPPr>
              <a:defRPr lang="ru-RU"/>
            </a:defPPr>
            <a:lvl1pPr algn="ctr">
              <a:defRPr/>
            </a:lvl1pPr>
          </a:lstStyle>
          <a:p>
            <a:r>
              <a:rPr lang="en-US" sz="1600" dirty="0"/>
              <a:t>Cause-effect</a:t>
            </a:r>
          </a:p>
          <a:p>
            <a:r>
              <a:rPr lang="en-US" sz="1600" dirty="0"/>
              <a:t>Structure;</a:t>
            </a:r>
          </a:p>
          <a:p>
            <a:r>
              <a:rPr lang="en-US" sz="1600" dirty="0"/>
              <a:t>Resources;</a:t>
            </a:r>
          </a:p>
          <a:p>
            <a:r>
              <a:rPr lang="en-US" sz="1600" dirty="0"/>
              <a:t>Optimization;</a:t>
            </a:r>
          </a:p>
          <a:p>
            <a:r>
              <a:rPr lang="en-US" sz="1600" dirty="0"/>
              <a:t>Planning-budgeting;</a:t>
            </a:r>
            <a:endParaRPr lang="ru-RU" sz="1600" dirty="0"/>
          </a:p>
        </p:txBody>
      </p:sp>
      <p:sp>
        <p:nvSpPr>
          <p:cNvPr id="28" name="Стрелка: вправо 27">
            <a:extLst>
              <a:ext uri="{FF2B5EF4-FFF2-40B4-BE49-F238E27FC236}">
                <a16:creationId xmlns:a16="http://schemas.microsoft.com/office/drawing/2014/main" id="{6AF380E8-0472-0EFB-1241-FFDE1C5A5CD2}"/>
              </a:ext>
            </a:extLst>
          </p:cNvPr>
          <p:cNvSpPr/>
          <p:nvPr/>
        </p:nvSpPr>
        <p:spPr>
          <a:xfrm>
            <a:off x="8926621" y="3051255"/>
            <a:ext cx="177453" cy="672525"/>
          </a:xfrm>
          <a:prstGeom prst="rightArrow">
            <a:avLst/>
          </a:prstGeom>
          <a:solidFill>
            <a:schemeClr val="bg1">
              <a:lumMod val="75000"/>
            </a:schemeClr>
          </a:solidFill>
        </p:spPr>
        <p:txBody>
          <a:bodyPr wrap="square" rtlCol="0" anchor="ctr">
            <a:spAutoFit/>
          </a:bodyPr>
          <a:lstStyle/>
          <a:p>
            <a:pPr algn="ctr"/>
            <a:endParaRPr lang="ru-RU" sz="1600">
              <a:solidFill>
                <a:schemeClr val="tx1"/>
              </a:solidFill>
            </a:endParaRPr>
          </a:p>
        </p:txBody>
      </p:sp>
      <p:sp>
        <p:nvSpPr>
          <p:cNvPr id="29" name="TextBox 28">
            <a:extLst>
              <a:ext uri="{FF2B5EF4-FFF2-40B4-BE49-F238E27FC236}">
                <a16:creationId xmlns:a16="http://schemas.microsoft.com/office/drawing/2014/main" id="{C8587F2F-8075-E694-A179-F21C9841D690}"/>
              </a:ext>
            </a:extLst>
          </p:cNvPr>
          <p:cNvSpPr txBox="1"/>
          <p:nvPr/>
        </p:nvSpPr>
        <p:spPr>
          <a:xfrm>
            <a:off x="10447853" y="2074753"/>
            <a:ext cx="1111229" cy="338554"/>
          </a:xfrm>
          <a:prstGeom prst="rect">
            <a:avLst/>
          </a:prstGeom>
          <a:noFill/>
        </p:spPr>
        <p:txBody>
          <a:bodyPr wrap="square" rtlCol="0">
            <a:spAutoFit/>
          </a:bodyPr>
          <a:lstStyle/>
          <a:p>
            <a:r>
              <a:rPr lang="en-US" sz="1600" dirty="0"/>
              <a:t>IV. Closure</a:t>
            </a:r>
            <a:endParaRPr lang="ru-RU" sz="1600" dirty="0"/>
          </a:p>
        </p:txBody>
      </p:sp>
      <p:sp>
        <p:nvSpPr>
          <p:cNvPr id="30" name="TextBox 29">
            <a:extLst>
              <a:ext uri="{FF2B5EF4-FFF2-40B4-BE49-F238E27FC236}">
                <a16:creationId xmlns:a16="http://schemas.microsoft.com/office/drawing/2014/main" id="{E0AC032E-1B3C-3F44-FD33-CC55F6E606A4}"/>
              </a:ext>
            </a:extLst>
          </p:cNvPr>
          <p:cNvSpPr txBox="1"/>
          <p:nvPr/>
        </p:nvSpPr>
        <p:spPr>
          <a:xfrm>
            <a:off x="10555541" y="2921387"/>
            <a:ext cx="1045623" cy="932260"/>
          </a:xfrm>
          <a:prstGeom prst="rect">
            <a:avLst/>
          </a:prstGeom>
          <a:solidFill>
            <a:schemeClr val="bg1">
              <a:lumMod val="75000"/>
            </a:schemeClr>
          </a:solidFill>
        </p:spPr>
        <p:txBody>
          <a:bodyPr wrap="none" rtlCol="0" anchor="ctr">
            <a:noAutofit/>
          </a:bodyPr>
          <a:lstStyle/>
          <a:p>
            <a:pPr algn="ctr"/>
            <a:r>
              <a:rPr lang="en-US" sz="1600" dirty="0"/>
              <a:t>Reflection</a:t>
            </a:r>
            <a:endParaRPr lang="ru-RU" sz="1600" dirty="0"/>
          </a:p>
        </p:txBody>
      </p:sp>
      <p:sp>
        <p:nvSpPr>
          <p:cNvPr id="31" name="Стрелка: вправо 30">
            <a:extLst>
              <a:ext uri="{FF2B5EF4-FFF2-40B4-BE49-F238E27FC236}">
                <a16:creationId xmlns:a16="http://schemas.microsoft.com/office/drawing/2014/main" id="{C8ADF297-621E-EA8B-7A73-E942B6917990}"/>
              </a:ext>
            </a:extLst>
          </p:cNvPr>
          <p:cNvSpPr/>
          <p:nvPr/>
        </p:nvSpPr>
        <p:spPr>
          <a:xfrm>
            <a:off x="3518702" y="3051255"/>
            <a:ext cx="177453" cy="672525"/>
          </a:xfrm>
          <a:prstGeom prst="rightArrow">
            <a:avLst/>
          </a:prstGeom>
          <a:solidFill>
            <a:schemeClr val="bg1">
              <a:lumMod val="75000"/>
            </a:schemeClr>
          </a:solidFill>
        </p:spPr>
        <p:txBody>
          <a:bodyPr wrap="square" rtlCol="0" anchor="ctr">
            <a:spAutoFit/>
          </a:bodyPr>
          <a:lstStyle/>
          <a:p>
            <a:pPr algn="ctr"/>
            <a:endParaRPr lang="ru-RU" sz="1600">
              <a:solidFill>
                <a:schemeClr val="tx1"/>
              </a:solidFill>
            </a:endParaRPr>
          </a:p>
        </p:txBody>
      </p:sp>
      <p:sp>
        <p:nvSpPr>
          <p:cNvPr id="32" name="Стрелка: вправо 31">
            <a:extLst>
              <a:ext uri="{FF2B5EF4-FFF2-40B4-BE49-F238E27FC236}">
                <a16:creationId xmlns:a16="http://schemas.microsoft.com/office/drawing/2014/main" id="{579ED562-AD46-5E1F-6945-745488A8F748}"/>
              </a:ext>
            </a:extLst>
          </p:cNvPr>
          <p:cNvSpPr/>
          <p:nvPr/>
        </p:nvSpPr>
        <p:spPr>
          <a:xfrm>
            <a:off x="4889729" y="3051255"/>
            <a:ext cx="177453" cy="672525"/>
          </a:xfrm>
          <a:prstGeom prst="rightArrow">
            <a:avLst/>
          </a:prstGeom>
          <a:solidFill>
            <a:schemeClr val="bg1">
              <a:lumMod val="75000"/>
            </a:schemeClr>
          </a:solidFill>
        </p:spPr>
        <p:txBody>
          <a:bodyPr wrap="square" rtlCol="0" anchor="ctr">
            <a:spAutoFit/>
          </a:bodyPr>
          <a:lstStyle/>
          <a:p>
            <a:pPr algn="ctr"/>
            <a:endParaRPr lang="ru-RU" sz="1600">
              <a:solidFill>
                <a:schemeClr val="tx1"/>
              </a:solidFill>
            </a:endParaRPr>
          </a:p>
        </p:txBody>
      </p:sp>
      <p:cxnSp>
        <p:nvCxnSpPr>
          <p:cNvPr id="34" name="Прямая соединительная линия 33">
            <a:extLst>
              <a:ext uri="{FF2B5EF4-FFF2-40B4-BE49-F238E27FC236}">
                <a16:creationId xmlns:a16="http://schemas.microsoft.com/office/drawing/2014/main" id="{5A93E768-6B5A-5EBF-49C4-325636749DFF}"/>
              </a:ext>
            </a:extLst>
          </p:cNvPr>
          <p:cNvCxnSpPr>
            <a:cxnSpLocks/>
          </p:cNvCxnSpPr>
          <p:nvPr/>
        </p:nvCxnSpPr>
        <p:spPr>
          <a:xfrm>
            <a:off x="6453186" y="2024063"/>
            <a:ext cx="0" cy="8927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Прямая соединительная линия 34">
            <a:extLst>
              <a:ext uri="{FF2B5EF4-FFF2-40B4-BE49-F238E27FC236}">
                <a16:creationId xmlns:a16="http://schemas.microsoft.com/office/drawing/2014/main" id="{1EA495D6-B5BB-70BB-CF46-AF38C5949678}"/>
              </a:ext>
            </a:extLst>
          </p:cNvPr>
          <p:cNvCxnSpPr>
            <a:cxnSpLocks/>
          </p:cNvCxnSpPr>
          <p:nvPr/>
        </p:nvCxnSpPr>
        <p:spPr>
          <a:xfrm>
            <a:off x="9001534" y="2024063"/>
            <a:ext cx="0" cy="8927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Прямая соединительная линия 35">
            <a:extLst>
              <a:ext uri="{FF2B5EF4-FFF2-40B4-BE49-F238E27FC236}">
                <a16:creationId xmlns:a16="http://schemas.microsoft.com/office/drawing/2014/main" id="{1733DBA0-9AC2-DFFC-CC90-D2E1CB78A2ED}"/>
              </a:ext>
            </a:extLst>
          </p:cNvPr>
          <p:cNvCxnSpPr>
            <a:cxnSpLocks/>
          </p:cNvCxnSpPr>
          <p:nvPr/>
        </p:nvCxnSpPr>
        <p:spPr>
          <a:xfrm>
            <a:off x="10346134" y="2024063"/>
            <a:ext cx="0" cy="89275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40981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36</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152400" y="196467"/>
            <a:ext cx="10204047" cy="985377"/>
          </a:xfrm>
        </p:spPr>
        <p:txBody>
          <a:bodyPr/>
          <a:lstStyle/>
          <a:p>
            <a:r>
              <a:rPr lang="en-US" i="0" spc="-65" dirty="0">
                <a:solidFill>
                  <a:srgbClr val="004485"/>
                </a:solidFill>
                <a:latin typeface="Calibri"/>
                <a:cs typeface="Calibri"/>
              </a:rPr>
              <a:t>System engineering approach and scope of competitors’ analysis</a:t>
            </a:r>
            <a:endParaRPr lang="ru-RU" i="0" spc="-65" dirty="0">
              <a:solidFill>
                <a:srgbClr val="004485"/>
              </a:solidFill>
              <a:latin typeface="Calibri"/>
              <a:cs typeface="Calibri"/>
            </a:endParaRPr>
          </a:p>
        </p:txBody>
      </p:sp>
      <p:sp>
        <p:nvSpPr>
          <p:cNvPr id="11" name="Прямоугольник 10">
            <a:extLst>
              <a:ext uri="{FF2B5EF4-FFF2-40B4-BE49-F238E27FC236}">
                <a16:creationId xmlns:a16="http://schemas.microsoft.com/office/drawing/2014/main" id="{776AA83A-7B00-5B37-B16D-802033904334}"/>
              </a:ext>
            </a:extLst>
          </p:cNvPr>
          <p:cNvSpPr/>
          <p:nvPr/>
        </p:nvSpPr>
        <p:spPr>
          <a:xfrm>
            <a:off x="2895600" y="3429000"/>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12" name="TextBox 11">
            <a:extLst>
              <a:ext uri="{FF2B5EF4-FFF2-40B4-BE49-F238E27FC236}">
                <a16:creationId xmlns:a16="http://schemas.microsoft.com/office/drawing/2014/main" id="{6711BCBC-B3AB-AE23-EF46-954938B5C486}"/>
              </a:ext>
            </a:extLst>
          </p:cNvPr>
          <p:cNvSpPr txBox="1"/>
          <p:nvPr/>
        </p:nvSpPr>
        <p:spPr>
          <a:xfrm>
            <a:off x="2893442" y="3619962"/>
            <a:ext cx="938601" cy="506363"/>
          </a:xfrm>
          <a:prstGeom prst="rect">
            <a:avLst/>
          </a:prstGeom>
          <a:noFill/>
        </p:spPr>
        <p:txBody>
          <a:bodyPr wrap="square" rtlCol="0">
            <a:noAutofit/>
          </a:bodyPr>
          <a:lstStyle>
            <a:defPPr>
              <a:defRPr lang="ru-RU"/>
            </a:defPPr>
            <a:lvl1pPr>
              <a:defRPr sz="1000"/>
            </a:lvl1pPr>
          </a:lstStyle>
          <a:p>
            <a:r>
              <a:rPr lang="en-US" dirty="0"/>
              <a:t>Concept development stage</a:t>
            </a:r>
            <a:endParaRPr lang="ru-RU" dirty="0"/>
          </a:p>
        </p:txBody>
      </p:sp>
      <p:sp>
        <p:nvSpPr>
          <p:cNvPr id="13" name="Прямоугольник 12">
            <a:extLst>
              <a:ext uri="{FF2B5EF4-FFF2-40B4-BE49-F238E27FC236}">
                <a16:creationId xmlns:a16="http://schemas.microsoft.com/office/drawing/2014/main" id="{2BEED3F3-9C87-4B99-483F-C8B5F99A1F5D}"/>
              </a:ext>
            </a:extLst>
          </p:cNvPr>
          <p:cNvSpPr/>
          <p:nvPr/>
        </p:nvSpPr>
        <p:spPr>
          <a:xfrm>
            <a:off x="4925281" y="3440526"/>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14" name="TextBox 13">
            <a:extLst>
              <a:ext uri="{FF2B5EF4-FFF2-40B4-BE49-F238E27FC236}">
                <a16:creationId xmlns:a16="http://schemas.microsoft.com/office/drawing/2014/main" id="{52824AE8-3242-FD62-2386-18CBA95AAB8C}"/>
              </a:ext>
            </a:extLst>
          </p:cNvPr>
          <p:cNvSpPr txBox="1"/>
          <p:nvPr/>
        </p:nvSpPr>
        <p:spPr>
          <a:xfrm>
            <a:off x="4909434" y="3630712"/>
            <a:ext cx="914399" cy="323872"/>
          </a:xfrm>
          <a:prstGeom prst="rect">
            <a:avLst/>
          </a:prstGeom>
          <a:noFill/>
        </p:spPr>
        <p:txBody>
          <a:bodyPr wrap="square" rtlCol="0">
            <a:noAutofit/>
          </a:bodyPr>
          <a:lstStyle>
            <a:defPPr>
              <a:defRPr lang="ru-RU"/>
            </a:defPPr>
            <a:lvl1pPr>
              <a:defRPr sz="1000"/>
            </a:lvl1pPr>
          </a:lstStyle>
          <a:p>
            <a:r>
              <a:rPr lang="en-US" dirty="0"/>
              <a:t>Engineering development stage</a:t>
            </a:r>
            <a:endParaRPr lang="ru-RU" dirty="0"/>
          </a:p>
        </p:txBody>
      </p:sp>
      <p:sp>
        <p:nvSpPr>
          <p:cNvPr id="15" name="Прямоугольник 14">
            <a:extLst>
              <a:ext uri="{FF2B5EF4-FFF2-40B4-BE49-F238E27FC236}">
                <a16:creationId xmlns:a16="http://schemas.microsoft.com/office/drawing/2014/main" id="{71411028-6C05-413C-9DB9-AF64DB16628C}"/>
              </a:ext>
            </a:extLst>
          </p:cNvPr>
          <p:cNvSpPr/>
          <p:nvPr/>
        </p:nvSpPr>
        <p:spPr>
          <a:xfrm>
            <a:off x="6842263" y="3429000"/>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16" name="TextBox 15">
            <a:extLst>
              <a:ext uri="{FF2B5EF4-FFF2-40B4-BE49-F238E27FC236}">
                <a16:creationId xmlns:a16="http://schemas.microsoft.com/office/drawing/2014/main" id="{DD0DE19A-8DFD-9837-DF5B-EF59DD691EAD}"/>
              </a:ext>
            </a:extLst>
          </p:cNvPr>
          <p:cNvSpPr txBox="1"/>
          <p:nvPr/>
        </p:nvSpPr>
        <p:spPr>
          <a:xfrm>
            <a:off x="6815529" y="3619962"/>
            <a:ext cx="930247" cy="191495"/>
          </a:xfrm>
          <a:prstGeom prst="rect">
            <a:avLst/>
          </a:prstGeom>
          <a:noFill/>
        </p:spPr>
        <p:txBody>
          <a:bodyPr wrap="square" rtlCol="0">
            <a:noAutofit/>
          </a:bodyPr>
          <a:lstStyle>
            <a:defPPr>
              <a:defRPr lang="ru-RU"/>
            </a:defPPr>
            <a:lvl1pPr>
              <a:defRPr sz="1000"/>
            </a:lvl1pPr>
          </a:lstStyle>
          <a:p>
            <a:r>
              <a:rPr lang="en-US" dirty="0"/>
              <a:t>Post development stage</a:t>
            </a:r>
            <a:endParaRPr lang="ru-RU" dirty="0"/>
          </a:p>
        </p:txBody>
      </p:sp>
      <p:sp>
        <p:nvSpPr>
          <p:cNvPr id="17" name="Левая фигурная скобка 16">
            <a:extLst>
              <a:ext uri="{FF2B5EF4-FFF2-40B4-BE49-F238E27FC236}">
                <a16:creationId xmlns:a16="http://schemas.microsoft.com/office/drawing/2014/main" id="{7EB819C2-C6F6-BE97-B875-57CAF5EE93A0}"/>
              </a:ext>
            </a:extLst>
          </p:cNvPr>
          <p:cNvSpPr/>
          <p:nvPr/>
        </p:nvSpPr>
        <p:spPr>
          <a:xfrm rot="5400000">
            <a:off x="5220545" y="701811"/>
            <a:ext cx="323871" cy="4863221"/>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ru-RU"/>
          </a:p>
        </p:txBody>
      </p:sp>
      <p:sp>
        <p:nvSpPr>
          <p:cNvPr id="18" name="TextBox 17">
            <a:extLst>
              <a:ext uri="{FF2B5EF4-FFF2-40B4-BE49-F238E27FC236}">
                <a16:creationId xmlns:a16="http://schemas.microsoft.com/office/drawing/2014/main" id="{7DA3FDF7-DD25-E43D-2A0E-D7D94C639FA5}"/>
              </a:ext>
            </a:extLst>
          </p:cNvPr>
          <p:cNvSpPr txBox="1"/>
          <p:nvPr/>
        </p:nvSpPr>
        <p:spPr>
          <a:xfrm>
            <a:off x="4232691" y="2606129"/>
            <a:ext cx="2064989" cy="246221"/>
          </a:xfrm>
          <a:prstGeom prst="rect">
            <a:avLst/>
          </a:prstGeom>
          <a:noFill/>
        </p:spPr>
        <p:txBody>
          <a:bodyPr wrap="none" rtlCol="0">
            <a:spAutoFit/>
          </a:bodyPr>
          <a:lstStyle/>
          <a:p>
            <a:r>
              <a:rPr lang="en-US" sz="1000" dirty="0"/>
              <a:t>System engineering </a:t>
            </a:r>
            <a:r>
              <a:rPr lang="en-US" sz="1000" dirty="0" err="1"/>
              <a:t>lifecyscle</a:t>
            </a:r>
            <a:r>
              <a:rPr lang="en-US" sz="1000" dirty="0"/>
              <a:t> stages</a:t>
            </a:r>
            <a:endParaRPr lang="ru-RU" sz="1000" dirty="0"/>
          </a:p>
        </p:txBody>
      </p:sp>
      <p:sp>
        <p:nvSpPr>
          <p:cNvPr id="23" name="Стрелка: шеврон 22">
            <a:extLst>
              <a:ext uri="{FF2B5EF4-FFF2-40B4-BE49-F238E27FC236}">
                <a16:creationId xmlns:a16="http://schemas.microsoft.com/office/drawing/2014/main" id="{41ED3448-50D6-08F7-1901-4B7A3B56DE27}"/>
              </a:ext>
            </a:extLst>
          </p:cNvPr>
          <p:cNvSpPr/>
          <p:nvPr/>
        </p:nvSpPr>
        <p:spPr>
          <a:xfrm>
            <a:off x="4232691" y="3456136"/>
            <a:ext cx="291802" cy="855946"/>
          </a:xfrm>
          <a:prstGeom prst="chevron">
            <a:avLst>
              <a:gd name="adj" fmla="val 7854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24" name="Стрелка: шеврон 23">
            <a:extLst>
              <a:ext uri="{FF2B5EF4-FFF2-40B4-BE49-F238E27FC236}">
                <a16:creationId xmlns:a16="http://schemas.microsoft.com/office/drawing/2014/main" id="{53A8007E-4D48-CE3A-3810-179E1C62FEE1}"/>
              </a:ext>
            </a:extLst>
          </p:cNvPr>
          <p:cNvSpPr/>
          <p:nvPr/>
        </p:nvSpPr>
        <p:spPr>
          <a:xfrm>
            <a:off x="6240469" y="3466238"/>
            <a:ext cx="291802" cy="855946"/>
          </a:xfrm>
          <a:prstGeom prst="chevron">
            <a:avLst>
              <a:gd name="adj" fmla="val 7854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Tree>
    <p:extLst>
      <p:ext uri="{BB962C8B-B14F-4D97-AF65-F5344CB8AC3E}">
        <p14:creationId xmlns:p14="http://schemas.microsoft.com/office/powerpoint/2010/main" val="6252913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37</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621472" y="152400"/>
            <a:ext cx="10204047" cy="985377"/>
          </a:xfrm>
        </p:spPr>
        <p:txBody>
          <a:bodyPr/>
          <a:lstStyle/>
          <a:p>
            <a:r>
              <a:rPr lang="en-US" i="0" spc="-65" dirty="0">
                <a:solidFill>
                  <a:srgbClr val="004485"/>
                </a:solidFill>
                <a:latin typeface="Calibri"/>
                <a:cs typeface="Calibri"/>
              </a:rPr>
              <a:t>Concept Development Stage Phases </a:t>
            </a:r>
            <a:endParaRPr lang="ru-RU" i="0" spc="-65" dirty="0">
              <a:solidFill>
                <a:srgbClr val="004485"/>
              </a:solidFill>
              <a:latin typeface="Calibri"/>
              <a:cs typeface="Calibri"/>
            </a:endParaRPr>
          </a:p>
        </p:txBody>
      </p:sp>
      <p:sp>
        <p:nvSpPr>
          <p:cNvPr id="4" name="Прямоугольник 3">
            <a:extLst>
              <a:ext uri="{FF2B5EF4-FFF2-40B4-BE49-F238E27FC236}">
                <a16:creationId xmlns:a16="http://schemas.microsoft.com/office/drawing/2014/main" id="{635184E7-955B-EDFC-337C-32905F8FBDC4}"/>
              </a:ext>
            </a:extLst>
          </p:cNvPr>
          <p:cNvSpPr/>
          <p:nvPr/>
        </p:nvSpPr>
        <p:spPr>
          <a:xfrm>
            <a:off x="2027973" y="2246545"/>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6" name="TextBox 5">
            <a:extLst>
              <a:ext uri="{FF2B5EF4-FFF2-40B4-BE49-F238E27FC236}">
                <a16:creationId xmlns:a16="http://schemas.microsoft.com/office/drawing/2014/main" id="{8DF7B660-F748-1BB7-3220-BDED5ACDE696}"/>
              </a:ext>
            </a:extLst>
          </p:cNvPr>
          <p:cNvSpPr txBox="1"/>
          <p:nvPr/>
        </p:nvSpPr>
        <p:spPr>
          <a:xfrm>
            <a:off x="2012126" y="2580634"/>
            <a:ext cx="946093" cy="246221"/>
          </a:xfrm>
          <a:prstGeom prst="rect">
            <a:avLst/>
          </a:prstGeom>
          <a:noFill/>
        </p:spPr>
        <p:txBody>
          <a:bodyPr wrap="none" rtlCol="0">
            <a:spAutoFit/>
          </a:bodyPr>
          <a:lstStyle/>
          <a:p>
            <a:r>
              <a:rPr lang="en-US" sz="1000" dirty="0"/>
              <a:t>Needs analysis</a:t>
            </a:r>
            <a:endParaRPr lang="ru-RU" sz="1000" dirty="0"/>
          </a:p>
        </p:txBody>
      </p:sp>
      <p:sp>
        <p:nvSpPr>
          <p:cNvPr id="7" name="Прямоугольник 6">
            <a:extLst>
              <a:ext uri="{FF2B5EF4-FFF2-40B4-BE49-F238E27FC236}">
                <a16:creationId xmlns:a16="http://schemas.microsoft.com/office/drawing/2014/main" id="{499BD63D-7C0C-203A-A74C-D549EC05BF78}"/>
              </a:ext>
            </a:extLst>
          </p:cNvPr>
          <p:cNvSpPr/>
          <p:nvPr/>
        </p:nvSpPr>
        <p:spPr>
          <a:xfrm>
            <a:off x="3323373" y="2246545"/>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8" name="TextBox 7">
            <a:extLst>
              <a:ext uri="{FF2B5EF4-FFF2-40B4-BE49-F238E27FC236}">
                <a16:creationId xmlns:a16="http://schemas.microsoft.com/office/drawing/2014/main" id="{AC2A50CF-A089-885A-B675-D7DDF9908B6A}"/>
              </a:ext>
            </a:extLst>
          </p:cNvPr>
          <p:cNvSpPr txBox="1"/>
          <p:nvPr/>
        </p:nvSpPr>
        <p:spPr>
          <a:xfrm>
            <a:off x="3331297" y="2442084"/>
            <a:ext cx="914400" cy="400110"/>
          </a:xfrm>
          <a:prstGeom prst="rect">
            <a:avLst/>
          </a:prstGeom>
          <a:noFill/>
        </p:spPr>
        <p:txBody>
          <a:bodyPr wrap="square" rtlCol="0">
            <a:noAutofit/>
          </a:bodyPr>
          <a:lstStyle/>
          <a:p>
            <a:r>
              <a:rPr lang="en-US" sz="1000" dirty="0"/>
              <a:t>Concept exploration</a:t>
            </a:r>
            <a:endParaRPr lang="ru-RU" sz="1000" dirty="0"/>
          </a:p>
        </p:txBody>
      </p:sp>
      <p:sp>
        <p:nvSpPr>
          <p:cNvPr id="9" name="Прямоугольник 8">
            <a:extLst>
              <a:ext uri="{FF2B5EF4-FFF2-40B4-BE49-F238E27FC236}">
                <a16:creationId xmlns:a16="http://schemas.microsoft.com/office/drawing/2014/main" id="{128B9D22-EDD5-E612-F07C-6B8363D2D6AF}"/>
              </a:ext>
            </a:extLst>
          </p:cNvPr>
          <p:cNvSpPr/>
          <p:nvPr/>
        </p:nvSpPr>
        <p:spPr>
          <a:xfrm>
            <a:off x="4558420" y="2246545"/>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10" name="TextBox 9">
            <a:extLst>
              <a:ext uri="{FF2B5EF4-FFF2-40B4-BE49-F238E27FC236}">
                <a16:creationId xmlns:a16="http://schemas.microsoft.com/office/drawing/2014/main" id="{3F0D5D42-675E-731D-7EF5-B185FD8032CB}"/>
              </a:ext>
            </a:extLst>
          </p:cNvPr>
          <p:cNvSpPr txBox="1"/>
          <p:nvPr/>
        </p:nvSpPr>
        <p:spPr>
          <a:xfrm>
            <a:off x="4542573" y="2503689"/>
            <a:ext cx="914400" cy="400110"/>
          </a:xfrm>
          <a:prstGeom prst="rect">
            <a:avLst/>
          </a:prstGeom>
          <a:noFill/>
        </p:spPr>
        <p:txBody>
          <a:bodyPr wrap="square" rtlCol="0">
            <a:noAutofit/>
          </a:bodyPr>
          <a:lstStyle/>
          <a:p>
            <a:r>
              <a:rPr lang="en-US" sz="1000" dirty="0"/>
              <a:t>Concept definition</a:t>
            </a:r>
            <a:endParaRPr lang="ru-RU" sz="1000" dirty="0"/>
          </a:p>
        </p:txBody>
      </p:sp>
      <p:sp>
        <p:nvSpPr>
          <p:cNvPr id="11" name="Прямоугольник 10">
            <a:extLst>
              <a:ext uri="{FF2B5EF4-FFF2-40B4-BE49-F238E27FC236}">
                <a16:creationId xmlns:a16="http://schemas.microsoft.com/office/drawing/2014/main" id="{776AA83A-7B00-5B37-B16D-802033904334}"/>
              </a:ext>
            </a:extLst>
          </p:cNvPr>
          <p:cNvSpPr/>
          <p:nvPr/>
        </p:nvSpPr>
        <p:spPr>
          <a:xfrm>
            <a:off x="3354959" y="3772963"/>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12" name="TextBox 11">
            <a:extLst>
              <a:ext uri="{FF2B5EF4-FFF2-40B4-BE49-F238E27FC236}">
                <a16:creationId xmlns:a16="http://schemas.microsoft.com/office/drawing/2014/main" id="{6711BCBC-B3AB-AE23-EF46-954938B5C486}"/>
              </a:ext>
            </a:extLst>
          </p:cNvPr>
          <p:cNvSpPr txBox="1"/>
          <p:nvPr/>
        </p:nvSpPr>
        <p:spPr>
          <a:xfrm>
            <a:off x="3352801" y="3963925"/>
            <a:ext cx="938601" cy="506363"/>
          </a:xfrm>
          <a:prstGeom prst="rect">
            <a:avLst/>
          </a:prstGeom>
          <a:noFill/>
        </p:spPr>
        <p:txBody>
          <a:bodyPr wrap="square" rtlCol="0">
            <a:noAutofit/>
          </a:bodyPr>
          <a:lstStyle>
            <a:defPPr>
              <a:defRPr lang="ru-RU"/>
            </a:defPPr>
            <a:lvl1pPr>
              <a:defRPr sz="1000"/>
            </a:lvl1pPr>
          </a:lstStyle>
          <a:p>
            <a:r>
              <a:rPr lang="en-US" dirty="0"/>
              <a:t>Concept development stage</a:t>
            </a:r>
            <a:endParaRPr lang="ru-RU" dirty="0"/>
          </a:p>
        </p:txBody>
      </p:sp>
      <p:sp>
        <p:nvSpPr>
          <p:cNvPr id="13" name="Прямоугольник 12">
            <a:extLst>
              <a:ext uri="{FF2B5EF4-FFF2-40B4-BE49-F238E27FC236}">
                <a16:creationId xmlns:a16="http://schemas.microsoft.com/office/drawing/2014/main" id="{2BEED3F3-9C87-4B99-483F-C8B5F99A1F5D}"/>
              </a:ext>
            </a:extLst>
          </p:cNvPr>
          <p:cNvSpPr/>
          <p:nvPr/>
        </p:nvSpPr>
        <p:spPr>
          <a:xfrm>
            <a:off x="5384640" y="3784489"/>
            <a:ext cx="914400" cy="914400"/>
          </a:xfrm>
          <a:prstGeom prst="rect">
            <a:avLst/>
          </a:prstGeom>
          <a:solidFill>
            <a:schemeClr val="bg1">
              <a:lumMod val="95000"/>
            </a:schemeClr>
          </a:solidFill>
        </p:spPr>
        <p:txBody>
          <a:bodyPr wrap="none" rtlCol="0" anchor="ctr">
            <a:noAutofit/>
          </a:bodyPr>
          <a:lstStyle/>
          <a:p>
            <a:pPr algn="ctr"/>
            <a:endParaRPr lang="ru-RU" sz="1600">
              <a:solidFill>
                <a:schemeClr val="tx1"/>
              </a:solidFill>
            </a:endParaRPr>
          </a:p>
        </p:txBody>
      </p:sp>
      <p:sp>
        <p:nvSpPr>
          <p:cNvPr id="14" name="TextBox 13">
            <a:extLst>
              <a:ext uri="{FF2B5EF4-FFF2-40B4-BE49-F238E27FC236}">
                <a16:creationId xmlns:a16="http://schemas.microsoft.com/office/drawing/2014/main" id="{52824AE8-3242-FD62-2386-18CBA95AAB8C}"/>
              </a:ext>
            </a:extLst>
          </p:cNvPr>
          <p:cNvSpPr txBox="1"/>
          <p:nvPr/>
        </p:nvSpPr>
        <p:spPr>
          <a:xfrm>
            <a:off x="5368793" y="3974675"/>
            <a:ext cx="914399" cy="323872"/>
          </a:xfrm>
          <a:prstGeom prst="rect">
            <a:avLst/>
          </a:prstGeom>
          <a:noFill/>
        </p:spPr>
        <p:txBody>
          <a:bodyPr wrap="square" rtlCol="0">
            <a:noAutofit/>
          </a:bodyPr>
          <a:lstStyle>
            <a:defPPr>
              <a:defRPr lang="ru-RU"/>
            </a:defPPr>
            <a:lvl1pPr>
              <a:defRPr sz="1000"/>
            </a:lvl1pPr>
          </a:lstStyle>
          <a:p>
            <a:r>
              <a:rPr lang="en-US" dirty="0"/>
              <a:t>Engineering development stage</a:t>
            </a:r>
            <a:endParaRPr lang="ru-RU" dirty="0"/>
          </a:p>
        </p:txBody>
      </p:sp>
      <p:sp>
        <p:nvSpPr>
          <p:cNvPr id="15" name="Прямоугольник 14">
            <a:extLst>
              <a:ext uri="{FF2B5EF4-FFF2-40B4-BE49-F238E27FC236}">
                <a16:creationId xmlns:a16="http://schemas.microsoft.com/office/drawing/2014/main" id="{71411028-6C05-413C-9DB9-AF64DB16628C}"/>
              </a:ext>
            </a:extLst>
          </p:cNvPr>
          <p:cNvSpPr/>
          <p:nvPr/>
        </p:nvSpPr>
        <p:spPr>
          <a:xfrm>
            <a:off x="7301622" y="3772963"/>
            <a:ext cx="914400" cy="914400"/>
          </a:xfrm>
          <a:prstGeom prst="rect">
            <a:avLst/>
          </a:prstGeom>
          <a:solidFill>
            <a:schemeClr val="bg1">
              <a:lumMod val="95000"/>
            </a:schemeClr>
          </a:solidFill>
        </p:spPr>
        <p:txBody>
          <a:bodyPr wrap="none" rtlCol="0" anchor="ctr">
            <a:noAutofit/>
          </a:bodyPr>
          <a:lstStyle/>
          <a:p>
            <a:pPr algn="ctr"/>
            <a:endParaRPr lang="ru-RU" sz="1600">
              <a:solidFill>
                <a:schemeClr val="tx1"/>
              </a:solidFill>
            </a:endParaRPr>
          </a:p>
        </p:txBody>
      </p:sp>
      <p:sp>
        <p:nvSpPr>
          <p:cNvPr id="16" name="TextBox 15">
            <a:extLst>
              <a:ext uri="{FF2B5EF4-FFF2-40B4-BE49-F238E27FC236}">
                <a16:creationId xmlns:a16="http://schemas.microsoft.com/office/drawing/2014/main" id="{DD0DE19A-8DFD-9837-DF5B-EF59DD691EAD}"/>
              </a:ext>
            </a:extLst>
          </p:cNvPr>
          <p:cNvSpPr txBox="1"/>
          <p:nvPr/>
        </p:nvSpPr>
        <p:spPr>
          <a:xfrm>
            <a:off x="7274888" y="3963925"/>
            <a:ext cx="930247" cy="191495"/>
          </a:xfrm>
          <a:prstGeom prst="rect">
            <a:avLst/>
          </a:prstGeom>
          <a:noFill/>
        </p:spPr>
        <p:txBody>
          <a:bodyPr wrap="square" rtlCol="0">
            <a:noAutofit/>
          </a:bodyPr>
          <a:lstStyle>
            <a:defPPr>
              <a:defRPr lang="ru-RU"/>
            </a:defPPr>
            <a:lvl1pPr>
              <a:defRPr sz="1000"/>
            </a:lvl1pPr>
          </a:lstStyle>
          <a:p>
            <a:r>
              <a:rPr lang="en-US" dirty="0"/>
              <a:t>Post development stage</a:t>
            </a:r>
            <a:endParaRPr lang="ru-RU" dirty="0"/>
          </a:p>
        </p:txBody>
      </p:sp>
      <p:sp>
        <p:nvSpPr>
          <p:cNvPr id="17" name="Левая фигурная скобка 16">
            <a:extLst>
              <a:ext uri="{FF2B5EF4-FFF2-40B4-BE49-F238E27FC236}">
                <a16:creationId xmlns:a16="http://schemas.microsoft.com/office/drawing/2014/main" id="{7EB819C2-C6F6-BE97-B875-57CAF5EE93A0}"/>
              </a:ext>
            </a:extLst>
          </p:cNvPr>
          <p:cNvSpPr/>
          <p:nvPr/>
        </p:nvSpPr>
        <p:spPr>
          <a:xfrm rot="16200000">
            <a:off x="5622475" y="2530925"/>
            <a:ext cx="323871" cy="4863221"/>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ru-RU"/>
          </a:p>
        </p:txBody>
      </p:sp>
      <p:sp>
        <p:nvSpPr>
          <p:cNvPr id="18" name="TextBox 17">
            <a:extLst>
              <a:ext uri="{FF2B5EF4-FFF2-40B4-BE49-F238E27FC236}">
                <a16:creationId xmlns:a16="http://schemas.microsoft.com/office/drawing/2014/main" id="{7DA3FDF7-DD25-E43D-2A0E-D7D94C639FA5}"/>
              </a:ext>
            </a:extLst>
          </p:cNvPr>
          <p:cNvSpPr txBox="1"/>
          <p:nvPr/>
        </p:nvSpPr>
        <p:spPr>
          <a:xfrm>
            <a:off x="4751915" y="5237707"/>
            <a:ext cx="2064989" cy="246221"/>
          </a:xfrm>
          <a:prstGeom prst="rect">
            <a:avLst/>
          </a:prstGeom>
          <a:noFill/>
        </p:spPr>
        <p:txBody>
          <a:bodyPr wrap="none" rtlCol="0">
            <a:spAutoFit/>
          </a:bodyPr>
          <a:lstStyle/>
          <a:p>
            <a:r>
              <a:rPr lang="en-US" sz="1000" dirty="0"/>
              <a:t>System engineering lifecycle stages</a:t>
            </a:r>
            <a:endParaRPr lang="ru-RU" sz="1000" dirty="0"/>
          </a:p>
        </p:txBody>
      </p:sp>
      <p:sp>
        <p:nvSpPr>
          <p:cNvPr id="5" name="Левая фигурная скобка 4">
            <a:extLst>
              <a:ext uri="{FF2B5EF4-FFF2-40B4-BE49-F238E27FC236}">
                <a16:creationId xmlns:a16="http://schemas.microsoft.com/office/drawing/2014/main" id="{0FEFC9C6-98D0-FF43-D64C-44DB1D78AC7D}"/>
              </a:ext>
            </a:extLst>
          </p:cNvPr>
          <p:cNvSpPr/>
          <p:nvPr/>
        </p:nvSpPr>
        <p:spPr>
          <a:xfrm rot="16200000">
            <a:off x="3558285" y="1672259"/>
            <a:ext cx="323871" cy="3657602"/>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ru-RU"/>
          </a:p>
        </p:txBody>
      </p:sp>
    </p:spTree>
    <p:extLst>
      <p:ext uri="{BB962C8B-B14F-4D97-AF65-F5344CB8AC3E}">
        <p14:creationId xmlns:p14="http://schemas.microsoft.com/office/powerpoint/2010/main" val="16183301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38</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621472" y="152400"/>
            <a:ext cx="10204047" cy="985377"/>
          </a:xfrm>
        </p:spPr>
        <p:txBody>
          <a:bodyPr/>
          <a:lstStyle/>
          <a:p>
            <a:r>
              <a:rPr lang="en-US" i="0" spc="-65" dirty="0">
                <a:solidFill>
                  <a:srgbClr val="004485"/>
                </a:solidFill>
                <a:latin typeface="Calibri"/>
                <a:cs typeface="Calibri"/>
              </a:rPr>
              <a:t>Needs analysis phase. Concept development stage</a:t>
            </a:r>
            <a:endParaRPr lang="ru-RU" i="0" spc="-65" dirty="0">
              <a:solidFill>
                <a:srgbClr val="004485"/>
              </a:solidFill>
              <a:latin typeface="Calibri"/>
              <a:cs typeface="Calibri"/>
            </a:endParaRPr>
          </a:p>
        </p:txBody>
      </p:sp>
      <p:sp>
        <p:nvSpPr>
          <p:cNvPr id="4" name="Прямоугольник 3">
            <a:extLst>
              <a:ext uri="{FF2B5EF4-FFF2-40B4-BE49-F238E27FC236}">
                <a16:creationId xmlns:a16="http://schemas.microsoft.com/office/drawing/2014/main" id="{635184E7-955B-EDFC-337C-32905F8FBDC4}"/>
              </a:ext>
            </a:extLst>
          </p:cNvPr>
          <p:cNvSpPr/>
          <p:nvPr/>
        </p:nvSpPr>
        <p:spPr>
          <a:xfrm>
            <a:off x="164272" y="1412444"/>
            <a:ext cx="914400" cy="914400"/>
          </a:xfrm>
          <a:prstGeom prst="rect">
            <a:avLst/>
          </a:prstGeom>
          <a:solidFill>
            <a:schemeClr val="bg1">
              <a:lumMod val="95000"/>
            </a:schemeClr>
          </a:solidFill>
        </p:spPr>
        <p:txBody>
          <a:bodyPr wrap="none" rtlCol="0" anchor="ctr">
            <a:noAutofit/>
          </a:bodyPr>
          <a:lstStyle/>
          <a:p>
            <a:pPr algn="ctr"/>
            <a:endParaRPr lang="ru-RU" sz="1600"/>
          </a:p>
        </p:txBody>
      </p:sp>
      <p:sp>
        <p:nvSpPr>
          <p:cNvPr id="6" name="TextBox 5">
            <a:extLst>
              <a:ext uri="{FF2B5EF4-FFF2-40B4-BE49-F238E27FC236}">
                <a16:creationId xmlns:a16="http://schemas.microsoft.com/office/drawing/2014/main" id="{8DF7B660-F748-1BB7-3220-BDED5ACDE696}"/>
              </a:ext>
            </a:extLst>
          </p:cNvPr>
          <p:cNvSpPr txBox="1"/>
          <p:nvPr/>
        </p:nvSpPr>
        <p:spPr>
          <a:xfrm>
            <a:off x="148425" y="1746533"/>
            <a:ext cx="946093" cy="246221"/>
          </a:xfrm>
          <a:prstGeom prst="rect">
            <a:avLst/>
          </a:prstGeom>
          <a:noFill/>
        </p:spPr>
        <p:txBody>
          <a:bodyPr wrap="none" rtlCol="0">
            <a:spAutoFit/>
          </a:bodyPr>
          <a:lstStyle/>
          <a:p>
            <a:r>
              <a:rPr lang="en-US" sz="1000" dirty="0"/>
              <a:t>Needs analysis</a:t>
            </a:r>
            <a:endParaRPr lang="ru-RU" sz="1000" dirty="0"/>
          </a:p>
        </p:txBody>
      </p:sp>
      <p:sp>
        <p:nvSpPr>
          <p:cNvPr id="31" name="TextBox 30">
            <a:extLst>
              <a:ext uri="{FF2B5EF4-FFF2-40B4-BE49-F238E27FC236}">
                <a16:creationId xmlns:a16="http://schemas.microsoft.com/office/drawing/2014/main" id="{6B7C619A-BABA-8AD7-4110-AB90CE7A0BBA}"/>
              </a:ext>
            </a:extLst>
          </p:cNvPr>
          <p:cNvSpPr txBox="1"/>
          <p:nvPr/>
        </p:nvSpPr>
        <p:spPr>
          <a:xfrm>
            <a:off x="1295400" y="1524000"/>
            <a:ext cx="10134600" cy="4572000"/>
          </a:xfrm>
          <a:prstGeom prst="rect">
            <a:avLst/>
          </a:prstGeom>
          <a:noFill/>
        </p:spPr>
        <p:txBody>
          <a:bodyPr wrap="square" rtlCol="0">
            <a:noAutofit/>
          </a:bodyPr>
          <a:lstStyle/>
          <a:p>
            <a:r>
              <a:rPr lang="en-US" sz="1600" dirty="0"/>
              <a:t>Objectives of phase</a:t>
            </a:r>
          </a:p>
          <a:p>
            <a:pPr marL="342900" indent="-342900">
              <a:buFont typeface="+mj-lt"/>
              <a:buAutoNum type="arabicPeriod"/>
            </a:pPr>
            <a:r>
              <a:rPr lang="ru-RU" sz="1600" dirty="0"/>
              <a:t>Подтвердить, что проблемы/потребности и стейкхолдеры действительно существуют</a:t>
            </a:r>
          </a:p>
          <a:p>
            <a:pPr marL="342900" indent="-342900">
              <a:buFont typeface="+mj-lt"/>
              <a:buAutoNum type="arabicPeriod"/>
            </a:pPr>
            <a:r>
              <a:rPr lang="ru-RU" sz="1600" dirty="0"/>
              <a:t>Предварительно подтвердить гипотезу по платежеспособном спросе</a:t>
            </a:r>
          </a:p>
          <a:p>
            <a:pPr marL="342900" indent="-342900">
              <a:buFont typeface="+mj-lt"/>
              <a:buAutoNum type="arabicPeriod"/>
            </a:pPr>
            <a:r>
              <a:rPr lang="ru-RU" sz="1600" dirty="0"/>
              <a:t>Предварительно подтвердить возможность реализации потребности/проблемы</a:t>
            </a:r>
          </a:p>
          <a:p>
            <a:endParaRPr lang="en-US" sz="1600" dirty="0"/>
          </a:p>
          <a:p>
            <a:r>
              <a:rPr lang="en-US" sz="1600" dirty="0"/>
              <a:t>Input</a:t>
            </a:r>
          </a:p>
          <a:p>
            <a:pPr marL="342900" indent="-342900">
              <a:buFont typeface="+mj-lt"/>
              <a:buAutoNum type="arabicPeriod"/>
            </a:pPr>
            <a:r>
              <a:rPr lang="en-US" sz="1600" dirty="0"/>
              <a:t>Problems, needs or stakeholders</a:t>
            </a:r>
          </a:p>
          <a:p>
            <a:pPr marL="342900" indent="-342900">
              <a:buFont typeface="+mj-lt"/>
              <a:buAutoNum type="arabicPeriod"/>
            </a:pPr>
            <a:r>
              <a:rPr lang="en-US" sz="1600" dirty="0"/>
              <a:t>Affordable technologies</a:t>
            </a:r>
          </a:p>
          <a:p>
            <a:pPr marL="342900" indent="-342900">
              <a:buFont typeface="+mj-lt"/>
              <a:buAutoNum type="arabicPeriod"/>
            </a:pPr>
            <a:endParaRPr lang="en-US" sz="1600" dirty="0"/>
          </a:p>
          <a:p>
            <a:r>
              <a:rPr lang="en-US" sz="1600" dirty="0"/>
              <a:t>Output</a:t>
            </a:r>
          </a:p>
          <a:p>
            <a:pPr marL="342900" indent="-342900">
              <a:buFont typeface="+mj-lt"/>
              <a:buAutoNum type="arabicPeriod"/>
            </a:pPr>
            <a:r>
              <a:rPr lang="ru-RU" sz="1600" dirty="0"/>
              <a:t>Составлен предварительный облик будущего решения, который включает в себя:</a:t>
            </a:r>
          </a:p>
          <a:p>
            <a:pPr marL="742950" lvl="1" indent="-285750">
              <a:buFont typeface="Arial" panose="020B0604020202020204" pitchFamily="34" charset="0"/>
              <a:buChar char="•"/>
            </a:pPr>
            <a:r>
              <a:rPr lang="ru-RU" sz="1600" dirty="0"/>
              <a:t>Наличие проблемы/потребности и стейкхолдеров:</a:t>
            </a:r>
          </a:p>
          <a:p>
            <a:pPr marL="1200150" lvl="2" indent="-285750">
              <a:buFont typeface="Arial" panose="020B0604020202020204" pitchFamily="34" charset="0"/>
              <a:buChar char="•"/>
            </a:pPr>
            <a:r>
              <a:rPr lang="en-US" sz="1600" dirty="0"/>
              <a:t>Gap </a:t>
            </a:r>
            <a:r>
              <a:rPr lang="ru-RU" sz="1600" dirty="0"/>
              <a:t>анализ: Текущее решение (я) </a:t>
            </a:r>
            <a:r>
              <a:rPr lang="en-US" sz="1600" dirty="0"/>
              <a:t>vs </a:t>
            </a:r>
            <a:r>
              <a:rPr lang="ru-RU" sz="1600" dirty="0"/>
              <a:t>проблемы, потребности от стейкхолдеров</a:t>
            </a:r>
            <a:endParaRPr lang="en-US" sz="1600" dirty="0"/>
          </a:p>
          <a:p>
            <a:pPr marL="1200150" lvl="2" indent="-285750">
              <a:buFont typeface="Arial" panose="020B0604020202020204" pitchFamily="34" charset="0"/>
              <a:buChar char="•"/>
            </a:pPr>
            <a:r>
              <a:rPr lang="ru-RU" sz="1600" dirty="0"/>
              <a:t>Оценка стейкхолдерами </a:t>
            </a:r>
            <a:r>
              <a:rPr lang="en-US" sz="1600" dirty="0"/>
              <a:t>value </a:t>
            </a:r>
            <a:r>
              <a:rPr lang="ru-RU" sz="1600" dirty="0"/>
              <a:t>от решения проблем и потребностей</a:t>
            </a:r>
          </a:p>
          <a:p>
            <a:pPr marL="742950" lvl="1" indent="-285750">
              <a:buFont typeface="Arial" panose="020B0604020202020204" pitchFamily="34" charset="0"/>
              <a:buChar char="•"/>
            </a:pPr>
            <a:r>
              <a:rPr lang="ru-RU" sz="1600" dirty="0"/>
              <a:t>Предварительный анализ технологий, способных закрыть обнаруженные </a:t>
            </a:r>
            <a:r>
              <a:rPr lang="en-US" sz="1600" dirty="0"/>
              <a:t>gap</a:t>
            </a:r>
            <a:r>
              <a:rPr lang="ru-RU" sz="1600" dirty="0"/>
              <a:t>: стоимость-проблемы-потребности</a:t>
            </a:r>
          </a:p>
          <a:p>
            <a:pPr marL="742950" lvl="1" indent="-285750">
              <a:buFont typeface="Arial" panose="020B0604020202020204" pitchFamily="34" charset="0"/>
              <a:buChar char="•"/>
            </a:pPr>
            <a:r>
              <a:rPr lang="ru-RU" sz="1600" dirty="0"/>
              <a:t>Предварительная </a:t>
            </a:r>
            <a:r>
              <a:rPr lang="ru-RU" sz="1600" dirty="0" err="1"/>
              <a:t>верхнеуровневая</a:t>
            </a:r>
            <a:r>
              <a:rPr lang="ru-RU" sz="1600" dirty="0"/>
              <a:t> архитектура(ы) будущего решения</a:t>
            </a:r>
          </a:p>
          <a:p>
            <a:pPr marL="342900" indent="-342900">
              <a:buFont typeface="+mj-lt"/>
              <a:buAutoNum type="arabicPeriod"/>
            </a:pPr>
            <a:r>
              <a:rPr lang="ru-RU" sz="1600" dirty="0"/>
              <a:t>Оценка рынка: количество стейкхолдеров их платежеспособность</a:t>
            </a:r>
          </a:p>
          <a:p>
            <a:pPr marL="1200150" lvl="2" indent="-285750">
              <a:buFont typeface="Arial" panose="020B0604020202020204" pitchFamily="34" charset="0"/>
              <a:buChar char="•"/>
            </a:pPr>
            <a:endParaRPr lang="ru-RU" sz="1600" dirty="0"/>
          </a:p>
        </p:txBody>
      </p:sp>
    </p:spTree>
    <p:extLst>
      <p:ext uri="{BB962C8B-B14F-4D97-AF65-F5344CB8AC3E}">
        <p14:creationId xmlns:p14="http://schemas.microsoft.com/office/powerpoint/2010/main" val="19723168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4</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838200" y="147086"/>
            <a:ext cx="10204047" cy="985377"/>
          </a:xfrm>
        </p:spPr>
        <p:txBody>
          <a:bodyPr/>
          <a:lstStyle/>
          <a:p>
            <a:r>
              <a:rPr lang="en-GB" dirty="0"/>
              <a:t>What was done</a:t>
            </a:r>
            <a:endParaRPr lang="ru-RU" dirty="0"/>
          </a:p>
        </p:txBody>
      </p:sp>
      <p:sp>
        <p:nvSpPr>
          <p:cNvPr id="6" name="TextBox 5">
            <a:extLst>
              <a:ext uri="{FF2B5EF4-FFF2-40B4-BE49-F238E27FC236}">
                <a16:creationId xmlns:a16="http://schemas.microsoft.com/office/drawing/2014/main" id="{53623B05-C589-456F-AA04-9BCC723382A5}"/>
              </a:ext>
            </a:extLst>
          </p:cNvPr>
          <p:cNvSpPr txBox="1"/>
          <p:nvPr/>
        </p:nvSpPr>
        <p:spPr>
          <a:xfrm>
            <a:off x="1358875" y="1444435"/>
            <a:ext cx="2716567" cy="369332"/>
          </a:xfrm>
          <a:prstGeom prst="rect">
            <a:avLst/>
          </a:prstGeom>
          <a:noFill/>
        </p:spPr>
        <p:txBody>
          <a:bodyPr wrap="square" rtlCol="0">
            <a:spAutoFit/>
          </a:bodyPr>
          <a:lstStyle/>
          <a:p>
            <a:r>
              <a:rPr lang="en-GB" dirty="0" err="1"/>
              <a:t>Augest</a:t>
            </a:r>
            <a:endParaRPr lang="en-GB" dirty="0"/>
          </a:p>
        </p:txBody>
      </p:sp>
      <p:sp>
        <p:nvSpPr>
          <p:cNvPr id="4" name="TextBox 3">
            <a:extLst>
              <a:ext uri="{FF2B5EF4-FFF2-40B4-BE49-F238E27FC236}">
                <a16:creationId xmlns:a16="http://schemas.microsoft.com/office/drawing/2014/main" id="{9F2AD4C5-E647-409A-BBA2-FB6875FC7127}"/>
              </a:ext>
            </a:extLst>
          </p:cNvPr>
          <p:cNvSpPr txBox="1"/>
          <p:nvPr/>
        </p:nvSpPr>
        <p:spPr>
          <a:xfrm>
            <a:off x="314960" y="2003474"/>
            <a:ext cx="3870960" cy="3693319"/>
          </a:xfrm>
          <a:prstGeom prst="rect">
            <a:avLst/>
          </a:prstGeom>
          <a:noFill/>
        </p:spPr>
        <p:txBody>
          <a:bodyPr wrap="square" rtlCol="0">
            <a:spAutoFit/>
          </a:bodyPr>
          <a:lstStyle/>
          <a:p>
            <a:pPr marL="342900" indent="-342900">
              <a:buAutoNum type="arabicPeriod"/>
            </a:pPr>
            <a:r>
              <a:rPr lang="en-US" dirty="0"/>
              <a:t>Concept development pipe line (slides 5-6)</a:t>
            </a:r>
          </a:p>
          <a:p>
            <a:pPr marL="342900" indent="-342900">
              <a:buFontTx/>
              <a:buAutoNum type="arabicPeriod"/>
            </a:pPr>
            <a:r>
              <a:rPr lang="en-US" dirty="0"/>
              <a:t>Search for open source alternatives </a:t>
            </a:r>
            <a:endParaRPr lang="en-GB" dirty="0"/>
          </a:p>
          <a:p>
            <a:pPr marL="342900" indent="-342900">
              <a:buAutoNum type="arabicPeriod"/>
            </a:pPr>
            <a:r>
              <a:rPr lang="en-US" dirty="0"/>
              <a:t>Competitive landscape analysis</a:t>
            </a:r>
          </a:p>
          <a:p>
            <a:pPr marL="342900" indent="-342900">
              <a:buAutoNum type="arabicPeriod"/>
            </a:pPr>
            <a:r>
              <a:rPr lang="en-US" dirty="0"/>
              <a:t>Product functionality definition (still in process)</a:t>
            </a:r>
          </a:p>
          <a:p>
            <a:pPr marL="342900" indent="-342900">
              <a:buAutoNum type="arabicPeriod"/>
            </a:pPr>
            <a:endParaRPr lang="en-US" dirty="0"/>
          </a:p>
          <a:p>
            <a:pPr marL="342900" indent="-342900">
              <a:buAutoNum type="arabicPeriod"/>
            </a:pPr>
            <a:endParaRPr lang="en-US" dirty="0"/>
          </a:p>
          <a:p>
            <a:r>
              <a:rPr lang="en-US" dirty="0"/>
              <a:t>Output:</a:t>
            </a:r>
          </a:p>
          <a:p>
            <a:r>
              <a:rPr lang="en-US" dirty="0"/>
              <a:t>1. option for </a:t>
            </a:r>
            <a:r>
              <a:rPr lang="en-US" dirty="0" err="1"/>
              <a:t>selt</a:t>
            </a:r>
            <a:r>
              <a:rPr lang="en-US" dirty="0"/>
              <a:t> implementation (</a:t>
            </a:r>
            <a:r>
              <a:rPr lang="en-US" dirty="0" err="1"/>
              <a:t>softwere</a:t>
            </a:r>
            <a:r>
              <a:rPr lang="en-US" dirty="0"/>
              <a:t>)</a:t>
            </a:r>
          </a:p>
          <a:p>
            <a:r>
              <a:rPr lang="en-US" dirty="0"/>
              <a:t>2. Concept development pipeline</a:t>
            </a:r>
          </a:p>
          <a:p>
            <a:r>
              <a:rPr lang="en-US" dirty="0"/>
              <a:t>3. </a:t>
            </a:r>
            <a:r>
              <a:rPr lang="en-US" dirty="0" err="1"/>
              <a:t>Selt</a:t>
            </a:r>
            <a:r>
              <a:rPr lang="en-US" dirty="0"/>
              <a:t> basic brick prototype (</a:t>
            </a:r>
            <a:r>
              <a:rPr lang="en-US" dirty="0" err="1"/>
              <a:t>drawio</a:t>
            </a:r>
            <a:r>
              <a:rPr lang="en-US" dirty="0"/>
              <a:t>)</a:t>
            </a:r>
          </a:p>
        </p:txBody>
      </p:sp>
    </p:spTree>
    <p:extLst>
      <p:ext uri="{BB962C8B-B14F-4D97-AF65-F5344CB8AC3E}">
        <p14:creationId xmlns:p14="http://schemas.microsoft.com/office/powerpoint/2010/main" val="764366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5</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621472" y="152400"/>
            <a:ext cx="10204047" cy="985377"/>
          </a:xfrm>
        </p:spPr>
        <p:txBody>
          <a:bodyPr/>
          <a:lstStyle/>
          <a:p>
            <a:r>
              <a:rPr lang="en-US" i="0" spc="-65" dirty="0">
                <a:solidFill>
                  <a:srgbClr val="004485"/>
                </a:solidFill>
                <a:latin typeface="Calibri"/>
                <a:cs typeface="Calibri"/>
              </a:rPr>
              <a:t>Needs analysis phase. Customer journey map</a:t>
            </a:r>
            <a:endParaRPr lang="ru-RU" i="0" spc="-65" dirty="0">
              <a:solidFill>
                <a:srgbClr val="004485"/>
              </a:solidFill>
              <a:latin typeface="Calibri"/>
              <a:cs typeface="Calibri"/>
            </a:endParaRPr>
          </a:p>
        </p:txBody>
      </p:sp>
      <p:sp>
        <p:nvSpPr>
          <p:cNvPr id="4" name="Прямоугольник 3">
            <a:extLst>
              <a:ext uri="{FF2B5EF4-FFF2-40B4-BE49-F238E27FC236}">
                <a16:creationId xmlns:a16="http://schemas.microsoft.com/office/drawing/2014/main" id="{635184E7-955B-EDFC-337C-32905F8FBDC4}"/>
              </a:ext>
            </a:extLst>
          </p:cNvPr>
          <p:cNvSpPr/>
          <p:nvPr/>
        </p:nvSpPr>
        <p:spPr>
          <a:xfrm>
            <a:off x="164272" y="1412444"/>
            <a:ext cx="914400" cy="914400"/>
          </a:xfrm>
          <a:prstGeom prst="rect">
            <a:avLst/>
          </a:prstGeom>
          <a:solidFill>
            <a:schemeClr val="bg1">
              <a:lumMod val="95000"/>
            </a:schemeClr>
          </a:solidFill>
        </p:spPr>
        <p:txBody>
          <a:bodyPr wrap="none" rtlCol="0" anchor="ctr">
            <a:noAutofit/>
          </a:bodyPr>
          <a:lstStyle/>
          <a:p>
            <a:pPr algn="ctr"/>
            <a:endParaRPr lang="ru-RU" sz="1600"/>
          </a:p>
        </p:txBody>
      </p:sp>
      <p:sp>
        <p:nvSpPr>
          <p:cNvPr id="6" name="TextBox 5">
            <a:extLst>
              <a:ext uri="{FF2B5EF4-FFF2-40B4-BE49-F238E27FC236}">
                <a16:creationId xmlns:a16="http://schemas.microsoft.com/office/drawing/2014/main" id="{8DF7B660-F748-1BB7-3220-BDED5ACDE696}"/>
              </a:ext>
            </a:extLst>
          </p:cNvPr>
          <p:cNvSpPr txBox="1"/>
          <p:nvPr/>
        </p:nvSpPr>
        <p:spPr>
          <a:xfrm>
            <a:off x="148425" y="1746533"/>
            <a:ext cx="946093" cy="246221"/>
          </a:xfrm>
          <a:prstGeom prst="rect">
            <a:avLst/>
          </a:prstGeom>
          <a:noFill/>
        </p:spPr>
        <p:txBody>
          <a:bodyPr wrap="none" rtlCol="0">
            <a:spAutoFit/>
          </a:bodyPr>
          <a:lstStyle/>
          <a:p>
            <a:r>
              <a:rPr lang="en-US" sz="1000" dirty="0"/>
              <a:t>Needs analysis</a:t>
            </a:r>
            <a:endParaRPr lang="ru-RU" sz="1000" dirty="0"/>
          </a:p>
        </p:txBody>
      </p:sp>
      <p:sp>
        <p:nvSpPr>
          <p:cNvPr id="5" name="Прямоугольник 4">
            <a:extLst>
              <a:ext uri="{FF2B5EF4-FFF2-40B4-BE49-F238E27FC236}">
                <a16:creationId xmlns:a16="http://schemas.microsoft.com/office/drawing/2014/main" id="{345C15D7-81E1-47CB-4AD1-3C87413C9856}"/>
              </a:ext>
            </a:extLst>
          </p:cNvPr>
          <p:cNvSpPr/>
          <p:nvPr/>
        </p:nvSpPr>
        <p:spPr>
          <a:xfrm>
            <a:off x="900933" y="3114719"/>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7" name="TextBox 6">
            <a:extLst>
              <a:ext uri="{FF2B5EF4-FFF2-40B4-BE49-F238E27FC236}">
                <a16:creationId xmlns:a16="http://schemas.microsoft.com/office/drawing/2014/main" id="{735806A8-AFA6-6FC3-70C3-002674C52823}"/>
              </a:ext>
            </a:extLst>
          </p:cNvPr>
          <p:cNvSpPr txBox="1"/>
          <p:nvPr/>
        </p:nvSpPr>
        <p:spPr>
          <a:xfrm>
            <a:off x="875560" y="3114719"/>
            <a:ext cx="914400" cy="1015663"/>
          </a:xfrm>
          <a:prstGeom prst="rect">
            <a:avLst/>
          </a:prstGeom>
          <a:noFill/>
        </p:spPr>
        <p:txBody>
          <a:bodyPr wrap="square" rtlCol="0">
            <a:spAutoFit/>
          </a:bodyPr>
          <a:lstStyle/>
          <a:p>
            <a:r>
              <a:rPr lang="ru-RU" sz="1000" dirty="0"/>
              <a:t>Гипотеза о потребности (проблеме) и основных стейкхолдеров</a:t>
            </a:r>
          </a:p>
        </p:txBody>
      </p:sp>
      <p:sp>
        <p:nvSpPr>
          <p:cNvPr id="8" name="Прямоугольник 7">
            <a:extLst>
              <a:ext uri="{FF2B5EF4-FFF2-40B4-BE49-F238E27FC236}">
                <a16:creationId xmlns:a16="http://schemas.microsoft.com/office/drawing/2014/main" id="{C054D4D2-D9AA-B5EE-E0E7-679C5FE60049}"/>
              </a:ext>
            </a:extLst>
          </p:cNvPr>
          <p:cNvSpPr/>
          <p:nvPr/>
        </p:nvSpPr>
        <p:spPr>
          <a:xfrm>
            <a:off x="2775438" y="3112798"/>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9" name="TextBox 8">
            <a:extLst>
              <a:ext uri="{FF2B5EF4-FFF2-40B4-BE49-F238E27FC236}">
                <a16:creationId xmlns:a16="http://schemas.microsoft.com/office/drawing/2014/main" id="{AD353504-87CA-0CEA-6D41-9475C39DD539}"/>
              </a:ext>
            </a:extLst>
          </p:cNvPr>
          <p:cNvSpPr txBox="1"/>
          <p:nvPr/>
        </p:nvSpPr>
        <p:spPr>
          <a:xfrm>
            <a:off x="2744843" y="3219585"/>
            <a:ext cx="990600" cy="922670"/>
          </a:xfrm>
          <a:prstGeom prst="rect">
            <a:avLst/>
          </a:prstGeom>
          <a:noFill/>
        </p:spPr>
        <p:txBody>
          <a:bodyPr wrap="square" rtlCol="0">
            <a:noAutofit/>
          </a:bodyPr>
          <a:lstStyle/>
          <a:p>
            <a:r>
              <a:rPr lang="ru-RU" sz="1000" dirty="0"/>
              <a:t>Преобразование проблемы в цель, декомпозиция </a:t>
            </a:r>
          </a:p>
        </p:txBody>
      </p:sp>
      <p:sp>
        <p:nvSpPr>
          <p:cNvPr id="10" name="Прямоугольник 9">
            <a:extLst>
              <a:ext uri="{FF2B5EF4-FFF2-40B4-BE49-F238E27FC236}">
                <a16:creationId xmlns:a16="http://schemas.microsoft.com/office/drawing/2014/main" id="{D33B2401-0E65-12ED-F4B4-5BC095344887}"/>
              </a:ext>
            </a:extLst>
          </p:cNvPr>
          <p:cNvSpPr/>
          <p:nvPr/>
        </p:nvSpPr>
        <p:spPr>
          <a:xfrm>
            <a:off x="4601959" y="3200972"/>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11" name="TextBox 10">
            <a:extLst>
              <a:ext uri="{FF2B5EF4-FFF2-40B4-BE49-F238E27FC236}">
                <a16:creationId xmlns:a16="http://schemas.microsoft.com/office/drawing/2014/main" id="{03687192-1705-222F-2DC5-83AE7AF5865A}"/>
              </a:ext>
            </a:extLst>
          </p:cNvPr>
          <p:cNvSpPr txBox="1"/>
          <p:nvPr/>
        </p:nvSpPr>
        <p:spPr>
          <a:xfrm>
            <a:off x="4718580" y="3252313"/>
            <a:ext cx="823891" cy="400110"/>
          </a:xfrm>
          <a:prstGeom prst="rect">
            <a:avLst/>
          </a:prstGeom>
          <a:noFill/>
        </p:spPr>
        <p:txBody>
          <a:bodyPr wrap="square" rtlCol="0">
            <a:noAutofit/>
          </a:bodyPr>
          <a:lstStyle/>
          <a:p>
            <a:r>
              <a:rPr lang="ru-RU" sz="1000" dirty="0"/>
              <a:t>Анализ текущих решений и соотнесение с целями</a:t>
            </a:r>
          </a:p>
        </p:txBody>
      </p:sp>
      <p:sp>
        <p:nvSpPr>
          <p:cNvPr id="12" name="Прямоугольник 11">
            <a:extLst>
              <a:ext uri="{FF2B5EF4-FFF2-40B4-BE49-F238E27FC236}">
                <a16:creationId xmlns:a16="http://schemas.microsoft.com/office/drawing/2014/main" id="{52BFEE1A-DFA3-32D7-77FA-B3166C5531D1}"/>
              </a:ext>
            </a:extLst>
          </p:cNvPr>
          <p:cNvSpPr/>
          <p:nvPr/>
        </p:nvSpPr>
        <p:spPr>
          <a:xfrm>
            <a:off x="6705228" y="3142986"/>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13" name="TextBox 12">
            <a:extLst>
              <a:ext uri="{FF2B5EF4-FFF2-40B4-BE49-F238E27FC236}">
                <a16:creationId xmlns:a16="http://schemas.microsoft.com/office/drawing/2014/main" id="{7892AE9E-673F-4B7E-C177-D277CC269EF1}"/>
              </a:ext>
            </a:extLst>
          </p:cNvPr>
          <p:cNvSpPr txBox="1"/>
          <p:nvPr/>
        </p:nvSpPr>
        <p:spPr>
          <a:xfrm>
            <a:off x="6662477" y="3097829"/>
            <a:ext cx="914400" cy="400110"/>
          </a:xfrm>
          <a:prstGeom prst="rect">
            <a:avLst/>
          </a:prstGeom>
          <a:noFill/>
        </p:spPr>
        <p:txBody>
          <a:bodyPr wrap="square" rtlCol="0">
            <a:noAutofit/>
          </a:bodyPr>
          <a:lstStyle/>
          <a:p>
            <a:r>
              <a:rPr lang="ru-RU" sz="1000" dirty="0"/>
              <a:t>Оценка полезности: разница желаемого и нынешнего состояния</a:t>
            </a:r>
          </a:p>
        </p:txBody>
      </p:sp>
      <p:sp>
        <p:nvSpPr>
          <p:cNvPr id="14" name="Прямоугольник 13">
            <a:extLst>
              <a:ext uri="{FF2B5EF4-FFF2-40B4-BE49-F238E27FC236}">
                <a16:creationId xmlns:a16="http://schemas.microsoft.com/office/drawing/2014/main" id="{F554A2F5-7C01-E1B3-3F12-5F89BA6901BC}"/>
              </a:ext>
            </a:extLst>
          </p:cNvPr>
          <p:cNvSpPr/>
          <p:nvPr/>
        </p:nvSpPr>
        <p:spPr>
          <a:xfrm>
            <a:off x="8539932" y="3142986"/>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15" name="TextBox 14">
            <a:extLst>
              <a:ext uri="{FF2B5EF4-FFF2-40B4-BE49-F238E27FC236}">
                <a16:creationId xmlns:a16="http://schemas.microsoft.com/office/drawing/2014/main" id="{DEA7AAE3-FC6B-3BB8-BB0E-450440663B6D}"/>
              </a:ext>
            </a:extLst>
          </p:cNvPr>
          <p:cNvSpPr txBox="1"/>
          <p:nvPr/>
        </p:nvSpPr>
        <p:spPr>
          <a:xfrm>
            <a:off x="8557861" y="3092399"/>
            <a:ext cx="914400" cy="400110"/>
          </a:xfrm>
          <a:prstGeom prst="rect">
            <a:avLst/>
          </a:prstGeom>
          <a:noFill/>
        </p:spPr>
        <p:txBody>
          <a:bodyPr wrap="square" rtlCol="0">
            <a:noAutofit/>
          </a:bodyPr>
          <a:lstStyle/>
          <a:p>
            <a:r>
              <a:rPr lang="ru-RU" sz="1000" dirty="0"/>
              <a:t>Анализ потенциальных решений, соотнесение технологий и проблем  </a:t>
            </a:r>
          </a:p>
        </p:txBody>
      </p:sp>
      <p:sp>
        <p:nvSpPr>
          <p:cNvPr id="16" name="Прямоугольник 15">
            <a:extLst>
              <a:ext uri="{FF2B5EF4-FFF2-40B4-BE49-F238E27FC236}">
                <a16:creationId xmlns:a16="http://schemas.microsoft.com/office/drawing/2014/main" id="{69563DD7-1993-0D23-9D23-A5C2DCC8E7F9}"/>
              </a:ext>
            </a:extLst>
          </p:cNvPr>
          <p:cNvSpPr/>
          <p:nvPr/>
        </p:nvSpPr>
        <p:spPr>
          <a:xfrm>
            <a:off x="10626558" y="3166038"/>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17" name="TextBox 16">
            <a:extLst>
              <a:ext uri="{FF2B5EF4-FFF2-40B4-BE49-F238E27FC236}">
                <a16:creationId xmlns:a16="http://schemas.microsoft.com/office/drawing/2014/main" id="{5445E3BD-DE7F-4000-A8A2-60FF19D1239B}"/>
              </a:ext>
            </a:extLst>
          </p:cNvPr>
          <p:cNvSpPr txBox="1"/>
          <p:nvPr/>
        </p:nvSpPr>
        <p:spPr>
          <a:xfrm>
            <a:off x="10644487" y="3115451"/>
            <a:ext cx="914400" cy="400110"/>
          </a:xfrm>
          <a:prstGeom prst="rect">
            <a:avLst/>
          </a:prstGeom>
          <a:noFill/>
        </p:spPr>
        <p:txBody>
          <a:bodyPr wrap="square" rtlCol="0">
            <a:noAutofit/>
          </a:bodyPr>
          <a:lstStyle/>
          <a:p>
            <a:r>
              <a:rPr lang="ru-RU" sz="1000" dirty="0"/>
              <a:t>Оценка осуществимости. Стоимость, компетенции и время.</a:t>
            </a:r>
          </a:p>
        </p:txBody>
      </p:sp>
      <p:cxnSp>
        <p:nvCxnSpPr>
          <p:cNvPr id="33" name="Соединитель: уступ 32">
            <a:extLst>
              <a:ext uri="{FF2B5EF4-FFF2-40B4-BE49-F238E27FC236}">
                <a16:creationId xmlns:a16="http://schemas.microsoft.com/office/drawing/2014/main" id="{E7CE4B9D-6201-55B1-10A5-79F52396F6F4}"/>
              </a:ext>
            </a:extLst>
          </p:cNvPr>
          <p:cNvCxnSpPr>
            <a:cxnSpLocks/>
            <a:stCxn id="5" idx="3"/>
            <a:endCxn id="8" idx="1"/>
          </p:cNvCxnSpPr>
          <p:nvPr/>
        </p:nvCxnSpPr>
        <p:spPr>
          <a:xfrm flipV="1">
            <a:off x="1815333" y="3569998"/>
            <a:ext cx="960105" cy="192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Соединитель: уступ 36">
            <a:extLst>
              <a:ext uri="{FF2B5EF4-FFF2-40B4-BE49-F238E27FC236}">
                <a16:creationId xmlns:a16="http://schemas.microsoft.com/office/drawing/2014/main" id="{7BA94529-2650-FBAE-7075-38B5E132062F}"/>
              </a:ext>
            </a:extLst>
          </p:cNvPr>
          <p:cNvCxnSpPr>
            <a:cxnSpLocks/>
            <a:stCxn id="8" idx="3"/>
            <a:endCxn id="10" idx="1"/>
          </p:cNvCxnSpPr>
          <p:nvPr/>
        </p:nvCxnSpPr>
        <p:spPr>
          <a:xfrm>
            <a:off x="3689838" y="3569998"/>
            <a:ext cx="912121" cy="88174"/>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Соединитель: уступ 39">
            <a:extLst>
              <a:ext uri="{FF2B5EF4-FFF2-40B4-BE49-F238E27FC236}">
                <a16:creationId xmlns:a16="http://schemas.microsoft.com/office/drawing/2014/main" id="{39C12D62-50D7-8C29-87CD-C2BDEBC1DEF6}"/>
              </a:ext>
            </a:extLst>
          </p:cNvPr>
          <p:cNvCxnSpPr>
            <a:cxnSpLocks/>
            <a:stCxn id="10" idx="3"/>
            <a:endCxn id="12" idx="1"/>
          </p:cNvCxnSpPr>
          <p:nvPr/>
        </p:nvCxnSpPr>
        <p:spPr>
          <a:xfrm flipV="1">
            <a:off x="5516359" y="3600186"/>
            <a:ext cx="1188869" cy="5798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Соединитель: уступ 44">
            <a:extLst>
              <a:ext uri="{FF2B5EF4-FFF2-40B4-BE49-F238E27FC236}">
                <a16:creationId xmlns:a16="http://schemas.microsoft.com/office/drawing/2014/main" id="{333CD2E1-CB00-AC37-F3B0-B5D0A27EFFA6}"/>
              </a:ext>
            </a:extLst>
          </p:cNvPr>
          <p:cNvCxnSpPr>
            <a:cxnSpLocks/>
            <a:stCxn id="12" idx="3"/>
            <a:endCxn id="14" idx="1"/>
          </p:cNvCxnSpPr>
          <p:nvPr/>
        </p:nvCxnSpPr>
        <p:spPr>
          <a:xfrm>
            <a:off x="7619628" y="3600186"/>
            <a:ext cx="920304"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Соединитель: уступ 47">
            <a:extLst>
              <a:ext uri="{FF2B5EF4-FFF2-40B4-BE49-F238E27FC236}">
                <a16:creationId xmlns:a16="http://schemas.microsoft.com/office/drawing/2014/main" id="{4148E2D4-901C-94B4-2ECE-ABC644F3D0E8}"/>
              </a:ext>
            </a:extLst>
          </p:cNvPr>
          <p:cNvCxnSpPr>
            <a:cxnSpLocks/>
            <a:stCxn id="14" idx="3"/>
            <a:endCxn id="16" idx="1"/>
          </p:cNvCxnSpPr>
          <p:nvPr/>
        </p:nvCxnSpPr>
        <p:spPr>
          <a:xfrm>
            <a:off x="9454332" y="3600186"/>
            <a:ext cx="1172226" cy="2305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E62FF63F-FAB1-CD0B-1901-87554631BFC3}"/>
              </a:ext>
            </a:extLst>
          </p:cNvPr>
          <p:cNvSpPr txBox="1"/>
          <p:nvPr/>
        </p:nvSpPr>
        <p:spPr>
          <a:xfrm>
            <a:off x="141860" y="4066914"/>
            <a:ext cx="1905000" cy="2400657"/>
          </a:xfrm>
          <a:prstGeom prst="rect">
            <a:avLst/>
          </a:prstGeom>
          <a:noFill/>
        </p:spPr>
        <p:txBody>
          <a:bodyPr wrap="square" rtlCol="0">
            <a:spAutoFit/>
          </a:bodyPr>
          <a:lstStyle/>
          <a:p>
            <a:pPr marL="228600" indent="-228600">
              <a:buFont typeface="+mj-lt"/>
              <a:buAutoNum type="arabicPeriod"/>
            </a:pPr>
            <a:r>
              <a:rPr lang="ru-RU" sz="600" dirty="0"/>
              <a:t>Пользователь открывает стартовую страницу в системе. Указывает критерии для генерации шаблона, например: сектор В2В, В2С, индустрия или выбрать текущий проект</a:t>
            </a:r>
          </a:p>
          <a:p>
            <a:pPr marL="228600" indent="-228600">
              <a:buFont typeface="+mj-lt"/>
              <a:buAutoNum type="arabicPeriod"/>
            </a:pPr>
            <a:r>
              <a:rPr lang="ru-RU" sz="600" dirty="0"/>
              <a:t>В зависимости от выбора формируется функциональная архитектура соответствующего решения из шаблона</a:t>
            </a:r>
          </a:p>
          <a:p>
            <a:pPr marL="228600" indent="-228600">
              <a:buFont typeface="+mj-lt"/>
              <a:buAutoNum type="arabicPeriod"/>
            </a:pPr>
            <a:r>
              <a:rPr lang="ru-RU" sz="600" dirty="0"/>
              <a:t>Пользователь указывает проблемы и/или потребности, их критичность, стейкхолдеров ассоциированных с этими проблемами. Влиятельность стейкхолдеров. Система на каждом шаге при заполнении помогает пользователю в правильном заполнении проблем, потребностей и стейкхолдеров</a:t>
            </a:r>
          </a:p>
          <a:p>
            <a:pPr marL="228600" indent="-228600">
              <a:buFont typeface="+mj-lt"/>
              <a:buAutoNum type="arabicPeriod"/>
            </a:pPr>
            <a:r>
              <a:rPr lang="ru-RU" sz="600" dirty="0"/>
              <a:t>Форма указания пунктов 2-3 – графическая и табличная</a:t>
            </a:r>
          </a:p>
          <a:p>
            <a:pPr marL="228600" indent="-228600">
              <a:buFont typeface="+mj-lt"/>
              <a:buAutoNum type="arabicPeriod"/>
            </a:pPr>
            <a:r>
              <a:rPr lang="ru-RU" sz="600" dirty="0"/>
              <a:t>Пользователь может находясь на этом шаге создать задачу для исследования проблем/потребностей и стейкхолдеров и назначить ее на исполнителя</a:t>
            </a:r>
          </a:p>
          <a:p>
            <a:pPr marL="228600" indent="-228600">
              <a:buFont typeface="+mj-lt"/>
              <a:buAutoNum type="arabicPeriod"/>
            </a:pPr>
            <a:r>
              <a:rPr lang="ru-RU" sz="600" dirty="0"/>
              <a:t>Пользователь может прикрепить к созданным объектам информацию в виде файлов и ссылок</a:t>
            </a:r>
          </a:p>
          <a:p>
            <a:pPr marL="228600" indent="-228600">
              <a:buFont typeface="+mj-lt"/>
              <a:buAutoNum type="arabicPeriod"/>
            </a:pPr>
            <a:r>
              <a:rPr lang="ru-RU" sz="600" dirty="0"/>
              <a:t>После выполнения пп.2-5 система сохраняет версию проекта</a:t>
            </a:r>
          </a:p>
        </p:txBody>
      </p:sp>
      <p:sp>
        <p:nvSpPr>
          <p:cNvPr id="59" name="TextBox 58">
            <a:extLst>
              <a:ext uri="{FF2B5EF4-FFF2-40B4-BE49-F238E27FC236}">
                <a16:creationId xmlns:a16="http://schemas.microsoft.com/office/drawing/2014/main" id="{58E2D25E-280E-CD89-CDFE-FA85E24D23F4}"/>
              </a:ext>
            </a:extLst>
          </p:cNvPr>
          <p:cNvSpPr txBox="1"/>
          <p:nvPr/>
        </p:nvSpPr>
        <p:spPr>
          <a:xfrm>
            <a:off x="2227454" y="4076343"/>
            <a:ext cx="1828800" cy="2400657"/>
          </a:xfrm>
          <a:prstGeom prst="rect">
            <a:avLst/>
          </a:prstGeom>
          <a:noFill/>
        </p:spPr>
        <p:txBody>
          <a:bodyPr wrap="square" rtlCol="0">
            <a:spAutoFit/>
          </a:bodyPr>
          <a:lstStyle/>
          <a:p>
            <a:pPr marL="228600" indent="-228600">
              <a:buFont typeface="+mj-lt"/>
              <a:buAutoNum type="arabicPeriod"/>
            </a:pPr>
            <a:r>
              <a:rPr lang="ru-RU" sz="600" dirty="0"/>
              <a:t>Пользователь указывает для каждой конкретной проблемы/потребность цель по ее реализации</a:t>
            </a:r>
          </a:p>
          <a:p>
            <a:pPr marL="228600" indent="-228600">
              <a:buFont typeface="+mj-lt"/>
              <a:buAutoNum type="arabicPeriod"/>
            </a:pPr>
            <a:r>
              <a:rPr lang="ru-RU" sz="600" dirty="0"/>
              <a:t>Пользователь с помощью </a:t>
            </a:r>
            <a:r>
              <a:rPr lang="en-US" sz="600" dirty="0"/>
              <a:t>AI</a:t>
            </a:r>
            <a:r>
              <a:rPr lang="ru-RU" sz="600" dirty="0"/>
              <a:t> может поискать как похожая проблема/потребность реализовывалась ранее</a:t>
            </a:r>
          </a:p>
          <a:p>
            <a:pPr marL="228600" indent="-228600">
              <a:buFont typeface="+mj-lt"/>
              <a:buAutoNum type="arabicPeriod"/>
            </a:pPr>
            <a:r>
              <a:rPr lang="ru-RU" sz="600" dirty="0"/>
              <a:t>Пользователь может проверить правильность формулировки целей по </a:t>
            </a:r>
            <a:r>
              <a:rPr lang="en-US" sz="600" dirty="0"/>
              <a:t>SMART </a:t>
            </a:r>
            <a:r>
              <a:rPr lang="ru-RU" sz="600" dirty="0"/>
              <a:t>через </a:t>
            </a:r>
            <a:r>
              <a:rPr lang="en-US" sz="600" dirty="0"/>
              <a:t>AI </a:t>
            </a:r>
            <a:r>
              <a:rPr lang="ru-RU" sz="600" dirty="0"/>
              <a:t>помощник</a:t>
            </a:r>
          </a:p>
          <a:p>
            <a:pPr marL="228600" indent="-228600">
              <a:buFont typeface="+mj-lt"/>
              <a:buAutoNum type="arabicPeriod"/>
            </a:pPr>
            <a:r>
              <a:rPr lang="ru-RU" sz="600" dirty="0"/>
              <a:t>Определив главную цель, которая обеспечит решение проблемы/удовлетворение потребности пользователь, проваливается в цель и формирует дерево целей</a:t>
            </a:r>
          </a:p>
          <a:p>
            <a:pPr marL="228600" indent="-228600">
              <a:buFont typeface="+mj-lt"/>
              <a:buAutoNum type="arabicPeriod"/>
            </a:pPr>
            <a:r>
              <a:rPr lang="ru-RU" sz="600" dirty="0"/>
              <a:t>Система с помощью </a:t>
            </a:r>
            <a:r>
              <a:rPr lang="en-US" sz="600" dirty="0"/>
              <a:t>AI </a:t>
            </a:r>
            <a:r>
              <a:rPr lang="ru-RU" sz="600" dirty="0"/>
              <a:t>проверяет дерево целей и деревья целей по другим проблемам на непротиворечивость и необходимость интеграции между собой. Также цель в одном компоненте функциональной архитектуры может порождать цель в другом компоненте</a:t>
            </a:r>
          </a:p>
          <a:p>
            <a:pPr marL="228600" indent="-228600">
              <a:buFont typeface="+mj-lt"/>
              <a:buAutoNum type="arabicPeriod"/>
            </a:pPr>
            <a:r>
              <a:rPr lang="ru-RU" sz="600" dirty="0"/>
              <a:t>Возможности по хранению документов, созданию задач, версионности такие же как и на предыдущем шаге</a:t>
            </a:r>
          </a:p>
        </p:txBody>
      </p:sp>
      <p:sp>
        <p:nvSpPr>
          <p:cNvPr id="60" name="TextBox 59">
            <a:extLst>
              <a:ext uri="{FF2B5EF4-FFF2-40B4-BE49-F238E27FC236}">
                <a16:creationId xmlns:a16="http://schemas.microsoft.com/office/drawing/2014/main" id="{14DF275D-C3CA-0032-4B6A-57B672560038}"/>
              </a:ext>
            </a:extLst>
          </p:cNvPr>
          <p:cNvSpPr txBox="1"/>
          <p:nvPr/>
        </p:nvSpPr>
        <p:spPr>
          <a:xfrm>
            <a:off x="4096737" y="4172012"/>
            <a:ext cx="1828800" cy="2308324"/>
          </a:xfrm>
          <a:prstGeom prst="rect">
            <a:avLst/>
          </a:prstGeom>
          <a:noFill/>
        </p:spPr>
        <p:txBody>
          <a:bodyPr wrap="square" rtlCol="0">
            <a:spAutoFit/>
          </a:bodyPr>
          <a:lstStyle/>
          <a:p>
            <a:pPr marL="228600" indent="-228600">
              <a:buFont typeface="+mj-lt"/>
              <a:buAutoNum type="arabicPeriod"/>
            </a:pPr>
            <a:r>
              <a:rPr lang="ru-RU" sz="600" dirty="0"/>
              <a:t>Пользователь сравнивает возможности текущего решения, уже </a:t>
            </a:r>
            <a:r>
              <a:rPr lang="ru-RU" sz="600" dirty="0" err="1"/>
              <a:t>смэпленного</a:t>
            </a:r>
            <a:r>
              <a:rPr lang="ru-RU" sz="600" dirty="0"/>
              <a:t> на функциональную архитектуру с целями, которые необходимо решить</a:t>
            </a:r>
          </a:p>
          <a:p>
            <a:pPr marL="228600" indent="-228600">
              <a:buFont typeface="+mj-lt"/>
              <a:buAutoNum type="arabicPeriod"/>
            </a:pPr>
            <a:r>
              <a:rPr lang="ru-RU" sz="600" dirty="0"/>
              <a:t>Если параметры текущего решения оцифрованы, и цели заданы в разрезе соответствующих параметров система автоматически показывает несоответствия по всей архитектуре через установленные связи</a:t>
            </a:r>
          </a:p>
          <a:p>
            <a:pPr marL="228600" indent="-228600">
              <a:buFont typeface="+mj-lt"/>
              <a:buAutoNum type="arabicPeriod"/>
            </a:pPr>
            <a:r>
              <a:rPr lang="ru-RU" sz="600" dirty="0"/>
              <a:t>Если параметры текущего решения </a:t>
            </a:r>
            <a:r>
              <a:rPr lang="ru-RU" sz="600" dirty="0" err="1"/>
              <a:t>неоцифрованы</a:t>
            </a:r>
            <a:r>
              <a:rPr lang="ru-RU" sz="600" dirty="0"/>
              <a:t> пользователь вручную указывает и описывает </a:t>
            </a:r>
            <a:r>
              <a:rPr lang="en-US" sz="600" dirty="0"/>
              <a:t>gaps</a:t>
            </a:r>
            <a:r>
              <a:rPr lang="ru-RU" sz="600" dirty="0"/>
              <a:t> между целями и возможностями текущей системы</a:t>
            </a:r>
            <a:endParaRPr lang="en-US" sz="600" dirty="0"/>
          </a:p>
          <a:p>
            <a:pPr marL="228600" indent="-228600">
              <a:buFont typeface="+mj-lt"/>
              <a:buAutoNum type="arabicPeriod"/>
            </a:pPr>
            <a:r>
              <a:rPr lang="ru-RU" sz="600" dirty="0"/>
              <a:t>В зависимости от приоритета проблемы, потребности и влиятельности стейкхолдера система должна визуально подсвечивать наиболее критические расхождения между целями и текущей функциональностью</a:t>
            </a:r>
          </a:p>
          <a:p>
            <a:pPr marL="228600" indent="-228600">
              <a:buFont typeface="+mj-lt"/>
              <a:buAutoNum type="arabicPeriod"/>
            </a:pPr>
            <a:r>
              <a:rPr lang="ru-RU" sz="600" dirty="0"/>
              <a:t>Возможности по хранению документов, созданию задач, версионности такие же как и на предыдущем шаге</a:t>
            </a:r>
          </a:p>
          <a:p>
            <a:pPr marL="228600" indent="-228600">
              <a:buFont typeface="+mj-lt"/>
              <a:buAutoNum type="arabicPeriod"/>
            </a:pPr>
            <a:endParaRPr lang="ru-RU" sz="600" dirty="0"/>
          </a:p>
        </p:txBody>
      </p:sp>
      <p:sp>
        <p:nvSpPr>
          <p:cNvPr id="61" name="TextBox 60">
            <a:extLst>
              <a:ext uri="{FF2B5EF4-FFF2-40B4-BE49-F238E27FC236}">
                <a16:creationId xmlns:a16="http://schemas.microsoft.com/office/drawing/2014/main" id="{8705071F-40FA-B66F-940A-A949245EE1BB}"/>
              </a:ext>
            </a:extLst>
          </p:cNvPr>
          <p:cNvSpPr txBox="1"/>
          <p:nvPr/>
        </p:nvSpPr>
        <p:spPr>
          <a:xfrm>
            <a:off x="6286531" y="4102543"/>
            <a:ext cx="1828800" cy="2585323"/>
          </a:xfrm>
          <a:prstGeom prst="rect">
            <a:avLst/>
          </a:prstGeom>
          <a:noFill/>
        </p:spPr>
        <p:txBody>
          <a:bodyPr wrap="square" rtlCol="0">
            <a:spAutoFit/>
          </a:bodyPr>
          <a:lstStyle/>
          <a:p>
            <a:pPr marL="228600" indent="-228600">
              <a:buFont typeface="+mj-lt"/>
              <a:buAutoNum type="arabicPeriod"/>
            </a:pPr>
            <a:r>
              <a:rPr lang="ru-RU" sz="600" dirty="0"/>
              <a:t>Пользователь имеет возможность выгрузить из системы схемы или текстовое/табличное описание проблем/потребностей, целей по их решению, </a:t>
            </a:r>
            <a:r>
              <a:rPr lang="en-US" sz="600" dirty="0"/>
              <a:t>gaps </a:t>
            </a:r>
            <a:r>
              <a:rPr lang="ru-RU" sz="600" dirty="0"/>
              <a:t>между текущим решением и целями и отправить на рассмотрение стейкхолдеру</a:t>
            </a:r>
          </a:p>
          <a:p>
            <a:pPr marL="228600" indent="-228600">
              <a:buFont typeface="+mj-lt"/>
              <a:buAutoNum type="arabicPeriod"/>
            </a:pPr>
            <a:r>
              <a:rPr lang="ru-RU" sz="600" dirty="0"/>
              <a:t>Или же дать доступ к конкретным проектам на просмотр</a:t>
            </a:r>
          </a:p>
          <a:p>
            <a:pPr marL="228600" indent="-228600">
              <a:buFont typeface="+mj-lt"/>
              <a:buAutoNum type="arabicPeriod"/>
            </a:pPr>
            <a:r>
              <a:rPr lang="ru-RU" sz="600" dirty="0"/>
              <a:t>Требования к графическому интерфейсу на просмотр – должно быть интуитивно понятно, </a:t>
            </a:r>
            <a:r>
              <a:rPr lang="ru-RU" sz="600" dirty="0" err="1"/>
              <a:t>непогруженному</a:t>
            </a:r>
            <a:r>
              <a:rPr lang="ru-RU" sz="600" dirty="0"/>
              <a:t> в </a:t>
            </a:r>
            <a:r>
              <a:rPr lang="en-US" sz="600" dirty="0"/>
              <a:t>SE </a:t>
            </a:r>
            <a:r>
              <a:rPr lang="ru-RU" sz="600" dirty="0"/>
              <a:t>человеку</a:t>
            </a:r>
          </a:p>
          <a:p>
            <a:pPr marL="228600" indent="-228600">
              <a:buFont typeface="+mj-lt"/>
              <a:buAutoNum type="arabicPeriod"/>
            </a:pPr>
            <a:r>
              <a:rPr lang="ru-RU" sz="600" dirty="0"/>
              <a:t>Разницу между желаемым и нынешним состоянием оценивается стейкхолдером или же со слов стейкхолдера вручную в виде </a:t>
            </a:r>
            <a:r>
              <a:rPr lang="en-US" sz="600" dirty="0"/>
              <a:t>value</a:t>
            </a:r>
            <a:r>
              <a:rPr lang="ru-RU" sz="600" dirty="0"/>
              <a:t>, под которым понимается субъективная оценка разницы между желаемым и текущим состоянием</a:t>
            </a:r>
          </a:p>
          <a:p>
            <a:pPr marL="228600" indent="-228600">
              <a:buFont typeface="+mj-lt"/>
              <a:buAutoNum type="arabicPeriod"/>
            </a:pPr>
            <a:r>
              <a:rPr lang="ru-RU" sz="600" dirty="0"/>
              <a:t>И пользователь и стейкхолдер имеют возможность вести чат по обсуждению выбранных объектов в привязке к этим объектам</a:t>
            </a:r>
          </a:p>
          <a:p>
            <a:pPr marL="228600" indent="-228600">
              <a:buFont typeface="+mj-lt"/>
              <a:buAutoNum type="arabicPeriod"/>
            </a:pPr>
            <a:r>
              <a:rPr lang="ru-RU" sz="600" dirty="0"/>
              <a:t>Возможности по хранению документов, созданию задач, версионности такие же как и на предыдущем шаге</a:t>
            </a:r>
          </a:p>
          <a:p>
            <a:endParaRPr lang="ru-RU" sz="600" dirty="0"/>
          </a:p>
          <a:p>
            <a:pPr marL="228600" indent="-228600">
              <a:buFont typeface="+mj-lt"/>
              <a:buAutoNum type="arabicPeriod"/>
            </a:pPr>
            <a:endParaRPr lang="ru-RU" sz="600" dirty="0"/>
          </a:p>
        </p:txBody>
      </p:sp>
      <p:sp>
        <p:nvSpPr>
          <p:cNvPr id="62" name="TextBox 61">
            <a:extLst>
              <a:ext uri="{FF2B5EF4-FFF2-40B4-BE49-F238E27FC236}">
                <a16:creationId xmlns:a16="http://schemas.microsoft.com/office/drawing/2014/main" id="{2696CB57-6BBA-2476-31A8-7BF5D8F41993}"/>
              </a:ext>
            </a:extLst>
          </p:cNvPr>
          <p:cNvSpPr txBox="1"/>
          <p:nvPr/>
        </p:nvSpPr>
        <p:spPr>
          <a:xfrm>
            <a:off x="8155814" y="4167655"/>
            <a:ext cx="1828800" cy="1846659"/>
          </a:xfrm>
          <a:prstGeom prst="rect">
            <a:avLst/>
          </a:prstGeom>
          <a:noFill/>
        </p:spPr>
        <p:txBody>
          <a:bodyPr wrap="square" rtlCol="0">
            <a:spAutoFit/>
          </a:bodyPr>
          <a:lstStyle/>
          <a:p>
            <a:pPr marL="228600" indent="-228600">
              <a:buFont typeface="+mj-lt"/>
              <a:buAutoNum type="arabicPeriod"/>
            </a:pPr>
            <a:r>
              <a:rPr lang="ru-RU" sz="600" dirty="0"/>
              <a:t>Пользователь по каждой оцененной цели может указать технологическое решение. Например, изменение узла №1 в части такой то или настройка функциональности такой то или применение такого то внешнего узла, компонента, технологии</a:t>
            </a:r>
          </a:p>
          <a:p>
            <a:pPr marL="228600" indent="-228600">
              <a:buFont typeface="+mj-lt"/>
              <a:buAutoNum type="arabicPeriod"/>
            </a:pPr>
            <a:r>
              <a:rPr lang="ru-RU" sz="600" dirty="0"/>
              <a:t>Также пользователь имеет возможность запустить поиск через инструмент </a:t>
            </a:r>
            <a:r>
              <a:rPr lang="en-US" sz="600" dirty="0"/>
              <a:t>AI </a:t>
            </a:r>
            <a:r>
              <a:rPr lang="ru-RU" sz="600" dirty="0"/>
              <a:t>поиск технологического решения. Например, описывая функционал требуемого решения: с помощью решения необходимо обеспечить кратное ускорение и снижение перемещения грузов в пространстве – ответ тележка</a:t>
            </a:r>
          </a:p>
          <a:p>
            <a:pPr marL="228600" indent="-228600">
              <a:buFont typeface="+mj-lt"/>
              <a:buAutoNum type="arabicPeriod"/>
            </a:pPr>
            <a:r>
              <a:rPr lang="ru-RU" sz="600" dirty="0"/>
              <a:t>Возможности по хранению документов, созданию задач, версионности такие же как и на предыдущем шаге</a:t>
            </a:r>
          </a:p>
          <a:p>
            <a:pPr marL="228600" indent="-228600">
              <a:buFont typeface="+mj-lt"/>
              <a:buAutoNum type="arabicPeriod"/>
            </a:pPr>
            <a:endParaRPr lang="ru-RU" sz="600" dirty="0"/>
          </a:p>
          <a:p>
            <a:pPr marL="228600" indent="-228600">
              <a:buFont typeface="+mj-lt"/>
              <a:buAutoNum type="arabicPeriod"/>
            </a:pPr>
            <a:endParaRPr lang="ru-RU" sz="600" dirty="0"/>
          </a:p>
        </p:txBody>
      </p:sp>
      <p:sp>
        <p:nvSpPr>
          <p:cNvPr id="63" name="TextBox 62">
            <a:extLst>
              <a:ext uri="{FF2B5EF4-FFF2-40B4-BE49-F238E27FC236}">
                <a16:creationId xmlns:a16="http://schemas.microsoft.com/office/drawing/2014/main" id="{00773449-9D95-0712-FF77-8440C45B2705}"/>
              </a:ext>
            </a:extLst>
          </p:cNvPr>
          <p:cNvSpPr txBox="1"/>
          <p:nvPr/>
        </p:nvSpPr>
        <p:spPr>
          <a:xfrm>
            <a:off x="9989993" y="4167655"/>
            <a:ext cx="1828800" cy="1384995"/>
          </a:xfrm>
          <a:prstGeom prst="rect">
            <a:avLst/>
          </a:prstGeom>
          <a:noFill/>
        </p:spPr>
        <p:txBody>
          <a:bodyPr wrap="square" rtlCol="0">
            <a:spAutoFit/>
          </a:bodyPr>
          <a:lstStyle/>
          <a:p>
            <a:pPr marL="228600" indent="-228600">
              <a:buFont typeface="+mj-lt"/>
              <a:buAutoNum type="arabicPeriod"/>
            </a:pPr>
            <a:r>
              <a:rPr lang="ru-RU" sz="600" dirty="0"/>
              <a:t>Пользователь делает оценку осуществимости, которая включает в себя оценку решений по трем направлениям: наличие компетенции/технологии на рынке, сроки реализации, стоимость</a:t>
            </a:r>
          </a:p>
          <a:p>
            <a:pPr marL="228600" indent="-228600">
              <a:buFont typeface="+mj-lt"/>
              <a:buAutoNum type="arabicPeriod"/>
            </a:pPr>
            <a:r>
              <a:rPr lang="ru-RU" sz="600" dirty="0"/>
              <a:t>Пользователь может задавать веса того или иного параметра</a:t>
            </a:r>
          </a:p>
          <a:p>
            <a:pPr marL="228600" indent="-228600">
              <a:buFont typeface="+mj-lt"/>
              <a:buAutoNum type="arabicPeriod"/>
            </a:pPr>
            <a:r>
              <a:rPr lang="ru-RU" sz="600" dirty="0"/>
              <a:t>По результатам формируется интегральная оценка осуществимости</a:t>
            </a:r>
          </a:p>
          <a:p>
            <a:pPr marL="228600" indent="-228600">
              <a:buFont typeface="+mj-lt"/>
              <a:buAutoNum type="arabicPeriod"/>
            </a:pPr>
            <a:r>
              <a:rPr lang="ru-RU" sz="600" dirty="0"/>
              <a:t>Возможности по хранению документов, созданию задач, версионности такие же как и на предыдущем шаге</a:t>
            </a:r>
          </a:p>
          <a:p>
            <a:pPr marL="228600" indent="-228600">
              <a:buFont typeface="+mj-lt"/>
              <a:buAutoNum type="arabicPeriod"/>
            </a:pPr>
            <a:endParaRPr lang="ru-RU" sz="600" dirty="0"/>
          </a:p>
          <a:p>
            <a:pPr marL="228600" indent="-228600">
              <a:buFont typeface="+mj-lt"/>
              <a:buAutoNum type="arabicPeriod"/>
            </a:pPr>
            <a:endParaRPr lang="ru-RU" sz="600" dirty="0"/>
          </a:p>
        </p:txBody>
      </p:sp>
      <p:sp>
        <p:nvSpPr>
          <p:cNvPr id="18" name="TextBox 17">
            <a:extLst>
              <a:ext uri="{FF2B5EF4-FFF2-40B4-BE49-F238E27FC236}">
                <a16:creationId xmlns:a16="http://schemas.microsoft.com/office/drawing/2014/main" id="{E1A396E4-D2AB-37C8-899F-A574D681D1C4}"/>
              </a:ext>
            </a:extLst>
          </p:cNvPr>
          <p:cNvSpPr txBox="1"/>
          <p:nvPr/>
        </p:nvSpPr>
        <p:spPr>
          <a:xfrm>
            <a:off x="1295400" y="1250325"/>
            <a:ext cx="3810000" cy="923330"/>
          </a:xfrm>
          <a:prstGeom prst="rect">
            <a:avLst/>
          </a:prstGeom>
          <a:noFill/>
        </p:spPr>
        <p:txBody>
          <a:bodyPr wrap="square" rtlCol="0">
            <a:spAutoFit/>
          </a:bodyPr>
          <a:lstStyle/>
          <a:p>
            <a:r>
              <a:rPr lang="ru-RU" sz="600" dirty="0">
                <a:solidFill>
                  <a:srgbClr val="FF0000"/>
                </a:solidFill>
              </a:rPr>
              <a:t>Я.С. : поступила новая задача/потребность иметь возможность поиска излучения на дальности более 10 км. </a:t>
            </a:r>
          </a:p>
          <a:p>
            <a:r>
              <a:rPr lang="ru-RU" sz="600" dirty="0">
                <a:solidFill>
                  <a:srgbClr val="FF0000"/>
                </a:solidFill>
              </a:rPr>
              <a:t>! Проблема:</a:t>
            </a:r>
          </a:p>
          <a:p>
            <a:r>
              <a:rPr lang="ru-RU" sz="600" dirty="0">
                <a:solidFill>
                  <a:srgbClr val="FF0000"/>
                </a:solidFill>
              </a:rPr>
              <a:t>Для решения этой задачи были выдвинуты 2 гипотезы решений. В ходе реализации и проработки этих гипотез спустя 1,5 месяца выяснилось:</a:t>
            </a:r>
          </a:p>
          <a:p>
            <a:pPr marL="171450" indent="-171450">
              <a:buFont typeface="Arial" panose="020B0604020202020204" pitchFamily="34" charset="0"/>
              <a:buChar char="•"/>
            </a:pPr>
            <a:r>
              <a:rPr lang="ru-RU" sz="600" dirty="0">
                <a:solidFill>
                  <a:srgbClr val="FF0000"/>
                </a:solidFill>
              </a:rPr>
              <a:t>Что один из компонентов технически не удовлетворял требованиям, т.е. не подходил для решения задачи;</a:t>
            </a:r>
          </a:p>
          <a:p>
            <a:pPr marL="171450" indent="-171450">
              <a:buFont typeface="Arial" panose="020B0604020202020204" pitchFamily="34" charset="0"/>
              <a:buChar char="•"/>
            </a:pPr>
            <a:r>
              <a:rPr lang="ru-RU" sz="600" dirty="0">
                <a:solidFill>
                  <a:srgbClr val="FF0000"/>
                </a:solidFill>
              </a:rPr>
              <a:t>Второй компонент не производил в России никто.</a:t>
            </a:r>
          </a:p>
          <a:p>
            <a:r>
              <a:rPr lang="ru-RU" sz="600" dirty="0">
                <a:solidFill>
                  <a:srgbClr val="FF0000"/>
                </a:solidFill>
              </a:rPr>
              <a:t>Также первоначально было выбрано техническое решение, которое после обсуждения с пользователями было признанным опасным для жизни.</a:t>
            </a:r>
          </a:p>
        </p:txBody>
      </p:sp>
      <p:sp>
        <p:nvSpPr>
          <p:cNvPr id="19" name="TextBox 18">
            <a:extLst>
              <a:ext uri="{FF2B5EF4-FFF2-40B4-BE49-F238E27FC236}">
                <a16:creationId xmlns:a16="http://schemas.microsoft.com/office/drawing/2014/main" id="{668FEFA2-7265-7872-0B11-346F4E3599E3}"/>
              </a:ext>
            </a:extLst>
          </p:cNvPr>
          <p:cNvSpPr txBox="1"/>
          <p:nvPr/>
        </p:nvSpPr>
        <p:spPr>
          <a:xfrm>
            <a:off x="1654512" y="2419243"/>
            <a:ext cx="960105" cy="646331"/>
          </a:xfrm>
          <a:prstGeom prst="rect">
            <a:avLst/>
          </a:prstGeom>
          <a:noFill/>
        </p:spPr>
        <p:txBody>
          <a:bodyPr wrap="square" rtlCol="0">
            <a:spAutoFit/>
          </a:bodyPr>
          <a:lstStyle/>
          <a:p>
            <a:r>
              <a:rPr lang="ru-RU" sz="600" dirty="0">
                <a:solidFill>
                  <a:srgbClr val="FF0000"/>
                </a:solidFill>
              </a:rPr>
              <a:t>Задача не была отправлена на исследование </a:t>
            </a:r>
            <a:r>
              <a:rPr lang="ru-RU" sz="600" dirty="0" err="1">
                <a:solidFill>
                  <a:srgbClr val="FF0000"/>
                </a:solidFill>
              </a:rPr>
              <a:t>тех.специалистам</a:t>
            </a:r>
            <a:r>
              <a:rPr lang="ru-RU" sz="600" dirty="0">
                <a:solidFill>
                  <a:srgbClr val="FF0000"/>
                </a:solidFill>
              </a:rPr>
              <a:t> – это привело к указанным выше проблемам</a:t>
            </a:r>
          </a:p>
        </p:txBody>
      </p:sp>
      <p:cxnSp>
        <p:nvCxnSpPr>
          <p:cNvPr id="21" name="Соединитель: уступ 20">
            <a:extLst>
              <a:ext uri="{FF2B5EF4-FFF2-40B4-BE49-F238E27FC236}">
                <a16:creationId xmlns:a16="http://schemas.microsoft.com/office/drawing/2014/main" id="{C94BA1B8-20C7-CBE3-1CAE-B708186FAF6C}"/>
              </a:ext>
            </a:extLst>
          </p:cNvPr>
          <p:cNvCxnSpPr>
            <a:cxnSpLocks/>
            <a:stCxn id="18" idx="2"/>
            <a:endCxn id="19" idx="0"/>
          </p:cNvCxnSpPr>
          <p:nvPr/>
        </p:nvCxnSpPr>
        <p:spPr>
          <a:xfrm rot="5400000">
            <a:off x="2544689" y="1763532"/>
            <a:ext cx="245588" cy="1065835"/>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2D17164-62E2-CDDC-603A-A1E2DB7DC39E}"/>
              </a:ext>
            </a:extLst>
          </p:cNvPr>
          <p:cNvSpPr txBox="1"/>
          <p:nvPr/>
        </p:nvSpPr>
        <p:spPr>
          <a:xfrm>
            <a:off x="164272" y="2468851"/>
            <a:ext cx="960105" cy="461665"/>
          </a:xfrm>
          <a:prstGeom prst="rect">
            <a:avLst/>
          </a:prstGeom>
          <a:noFill/>
        </p:spPr>
        <p:txBody>
          <a:bodyPr wrap="square" rtlCol="0">
            <a:spAutoFit/>
          </a:bodyPr>
          <a:lstStyle/>
          <a:p>
            <a:r>
              <a:rPr lang="ru-RU" sz="600" dirty="0">
                <a:solidFill>
                  <a:srgbClr val="FF0000"/>
                </a:solidFill>
              </a:rPr>
              <a:t>Не были идентифицированы все стейкхолдеры по этой потребности</a:t>
            </a:r>
          </a:p>
        </p:txBody>
      </p:sp>
      <p:cxnSp>
        <p:nvCxnSpPr>
          <p:cNvPr id="25" name="Соединитель: уступ 24">
            <a:extLst>
              <a:ext uri="{FF2B5EF4-FFF2-40B4-BE49-F238E27FC236}">
                <a16:creationId xmlns:a16="http://schemas.microsoft.com/office/drawing/2014/main" id="{A5DC5CC0-1D9B-191D-CBEC-5D82C20A8787}"/>
              </a:ext>
            </a:extLst>
          </p:cNvPr>
          <p:cNvCxnSpPr>
            <a:cxnSpLocks/>
            <a:stCxn id="18" idx="2"/>
            <a:endCxn id="23" idx="0"/>
          </p:cNvCxnSpPr>
          <p:nvPr/>
        </p:nvCxnSpPr>
        <p:spPr>
          <a:xfrm rot="5400000">
            <a:off x="1774765" y="1043216"/>
            <a:ext cx="295196" cy="2556075"/>
          </a:xfrm>
          <a:prstGeom prst="bentConnector3">
            <a:avLst>
              <a:gd name="adj1" fmla="val 44265"/>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3416753-CD41-A8BA-83A8-D82A14C4E0D7}"/>
              </a:ext>
            </a:extLst>
          </p:cNvPr>
          <p:cNvSpPr txBox="1"/>
          <p:nvPr/>
        </p:nvSpPr>
        <p:spPr>
          <a:xfrm>
            <a:off x="4801490" y="2526555"/>
            <a:ext cx="960105" cy="369332"/>
          </a:xfrm>
          <a:prstGeom prst="rect">
            <a:avLst/>
          </a:prstGeom>
          <a:noFill/>
        </p:spPr>
        <p:txBody>
          <a:bodyPr wrap="square" rtlCol="0">
            <a:spAutoFit/>
          </a:bodyPr>
          <a:lstStyle/>
          <a:p>
            <a:r>
              <a:rPr lang="ru-RU" sz="600" dirty="0">
                <a:solidFill>
                  <a:srgbClr val="FF0000"/>
                </a:solidFill>
              </a:rPr>
              <a:t>Не было проанализировано текущее решение</a:t>
            </a:r>
          </a:p>
        </p:txBody>
      </p:sp>
      <p:sp>
        <p:nvSpPr>
          <p:cNvPr id="34" name="TextBox 33">
            <a:extLst>
              <a:ext uri="{FF2B5EF4-FFF2-40B4-BE49-F238E27FC236}">
                <a16:creationId xmlns:a16="http://schemas.microsoft.com/office/drawing/2014/main" id="{B829148C-AE5C-BFEB-74E9-4ABFCA878DAF}"/>
              </a:ext>
            </a:extLst>
          </p:cNvPr>
          <p:cNvSpPr txBox="1"/>
          <p:nvPr/>
        </p:nvSpPr>
        <p:spPr>
          <a:xfrm>
            <a:off x="3896476" y="2478156"/>
            <a:ext cx="960105" cy="553998"/>
          </a:xfrm>
          <a:prstGeom prst="rect">
            <a:avLst/>
          </a:prstGeom>
          <a:noFill/>
        </p:spPr>
        <p:txBody>
          <a:bodyPr wrap="square" rtlCol="0">
            <a:spAutoFit/>
          </a:bodyPr>
          <a:lstStyle/>
          <a:p>
            <a:r>
              <a:rPr lang="ru-RU" sz="600" dirty="0">
                <a:solidFill>
                  <a:srgbClr val="FF0000"/>
                </a:solidFill>
              </a:rPr>
              <a:t>Не был проведен предварительный анализ наличия доступных решений на рынке</a:t>
            </a:r>
          </a:p>
        </p:txBody>
      </p:sp>
      <p:cxnSp>
        <p:nvCxnSpPr>
          <p:cNvPr id="35" name="Соединитель: уступ 34">
            <a:extLst>
              <a:ext uri="{FF2B5EF4-FFF2-40B4-BE49-F238E27FC236}">
                <a16:creationId xmlns:a16="http://schemas.microsoft.com/office/drawing/2014/main" id="{F4D468E7-7225-58E9-FA6B-5441B1DC9015}"/>
              </a:ext>
            </a:extLst>
          </p:cNvPr>
          <p:cNvCxnSpPr>
            <a:cxnSpLocks/>
            <a:stCxn id="18" idx="2"/>
            <a:endCxn id="34" idx="0"/>
          </p:cNvCxnSpPr>
          <p:nvPr/>
        </p:nvCxnSpPr>
        <p:spPr>
          <a:xfrm rot="16200000" flipH="1">
            <a:off x="3636214" y="1737840"/>
            <a:ext cx="304501" cy="1176129"/>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39" name="Соединитель: уступ 38">
            <a:extLst>
              <a:ext uri="{FF2B5EF4-FFF2-40B4-BE49-F238E27FC236}">
                <a16:creationId xmlns:a16="http://schemas.microsoft.com/office/drawing/2014/main" id="{0EFD334C-FE91-2662-10B1-309174FB5B3C}"/>
              </a:ext>
            </a:extLst>
          </p:cNvPr>
          <p:cNvCxnSpPr>
            <a:cxnSpLocks/>
            <a:stCxn id="18" idx="2"/>
            <a:endCxn id="32" idx="0"/>
          </p:cNvCxnSpPr>
          <p:nvPr/>
        </p:nvCxnSpPr>
        <p:spPr>
          <a:xfrm rot="16200000" flipH="1">
            <a:off x="4064521" y="1309533"/>
            <a:ext cx="352900" cy="2081143"/>
          </a:xfrm>
          <a:prstGeom prst="bentConnector3">
            <a:avLst>
              <a:gd name="adj1" fmla="val 42802"/>
            </a:avLst>
          </a:prstGeom>
        </p:spPr>
        <p:style>
          <a:lnRef idx="1">
            <a:schemeClr val="accent1"/>
          </a:lnRef>
          <a:fillRef idx="0">
            <a:schemeClr val="accent1"/>
          </a:fillRef>
          <a:effectRef idx="0">
            <a:schemeClr val="accent1"/>
          </a:effectRef>
          <a:fontRef idx="minor">
            <a:schemeClr val="tx1"/>
          </a:fontRef>
        </p:style>
      </p:cxnSp>
      <p:cxnSp>
        <p:nvCxnSpPr>
          <p:cNvPr id="50" name="Соединитель: уступ 49">
            <a:extLst>
              <a:ext uri="{FF2B5EF4-FFF2-40B4-BE49-F238E27FC236}">
                <a16:creationId xmlns:a16="http://schemas.microsoft.com/office/drawing/2014/main" id="{7ABD8412-0515-3D12-9E21-D31B2D84790C}"/>
              </a:ext>
            </a:extLst>
          </p:cNvPr>
          <p:cNvCxnSpPr>
            <a:cxnSpLocks/>
            <a:stCxn id="23" idx="2"/>
            <a:endCxn id="7" idx="0"/>
          </p:cNvCxnSpPr>
          <p:nvPr/>
        </p:nvCxnSpPr>
        <p:spPr>
          <a:xfrm rot="16200000" flipH="1">
            <a:off x="896441" y="2678399"/>
            <a:ext cx="184203" cy="688435"/>
          </a:xfrm>
          <a:prstGeom prst="bentConnector3">
            <a:avLst/>
          </a:prstGeom>
          <a:ln>
            <a:headEnd type="arrow"/>
            <a:tailEnd type="oval"/>
          </a:ln>
        </p:spPr>
        <p:style>
          <a:lnRef idx="1">
            <a:schemeClr val="accent1"/>
          </a:lnRef>
          <a:fillRef idx="0">
            <a:schemeClr val="accent1"/>
          </a:fillRef>
          <a:effectRef idx="0">
            <a:schemeClr val="accent1"/>
          </a:effectRef>
          <a:fontRef idx="minor">
            <a:schemeClr val="tx1"/>
          </a:fontRef>
        </p:style>
      </p:cxnSp>
      <p:cxnSp>
        <p:nvCxnSpPr>
          <p:cNvPr id="54" name="Соединитель: уступ 53">
            <a:extLst>
              <a:ext uri="{FF2B5EF4-FFF2-40B4-BE49-F238E27FC236}">
                <a16:creationId xmlns:a16="http://schemas.microsoft.com/office/drawing/2014/main" id="{98B512CF-006B-C419-BC55-E999F2A3D5EE}"/>
              </a:ext>
            </a:extLst>
          </p:cNvPr>
          <p:cNvCxnSpPr>
            <a:cxnSpLocks/>
            <a:stCxn id="19" idx="1"/>
            <a:endCxn id="7" idx="0"/>
          </p:cNvCxnSpPr>
          <p:nvPr/>
        </p:nvCxnSpPr>
        <p:spPr>
          <a:xfrm rot="10800000" flipV="1">
            <a:off x="1332760" y="2742409"/>
            <a:ext cx="321752" cy="372310"/>
          </a:xfrm>
          <a:prstGeom prst="bentConnector2">
            <a:avLst/>
          </a:prstGeom>
          <a:ln>
            <a:headEnd type="arrow"/>
            <a:tailEnd type="oval"/>
          </a:ln>
        </p:spPr>
        <p:style>
          <a:lnRef idx="1">
            <a:schemeClr val="accent1"/>
          </a:lnRef>
          <a:fillRef idx="0">
            <a:schemeClr val="accent1"/>
          </a:fillRef>
          <a:effectRef idx="0">
            <a:schemeClr val="accent1"/>
          </a:effectRef>
          <a:fontRef idx="minor">
            <a:schemeClr val="tx1"/>
          </a:fontRef>
        </p:style>
      </p:cxnSp>
      <p:cxnSp>
        <p:nvCxnSpPr>
          <p:cNvPr id="57" name="Соединитель: уступ 56">
            <a:extLst>
              <a:ext uri="{FF2B5EF4-FFF2-40B4-BE49-F238E27FC236}">
                <a16:creationId xmlns:a16="http://schemas.microsoft.com/office/drawing/2014/main" id="{62B4CD72-1113-4A16-0875-C67EEDC5D4C8}"/>
              </a:ext>
            </a:extLst>
          </p:cNvPr>
          <p:cNvCxnSpPr>
            <a:cxnSpLocks/>
            <a:stCxn id="34" idx="2"/>
            <a:endCxn id="11" idx="0"/>
          </p:cNvCxnSpPr>
          <p:nvPr/>
        </p:nvCxnSpPr>
        <p:spPr>
          <a:xfrm rot="16200000" flipH="1">
            <a:off x="4643448" y="2765234"/>
            <a:ext cx="220159" cy="753997"/>
          </a:xfrm>
          <a:prstGeom prst="bentConnector3">
            <a:avLst>
              <a:gd name="adj1" fmla="val 50000"/>
            </a:avLst>
          </a:prstGeom>
          <a:ln>
            <a:headEnd type="arrow"/>
            <a:tailEnd type="oval"/>
          </a:ln>
        </p:spPr>
        <p:style>
          <a:lnRef idx="1">
            <a:schemeClr val="accent1"/>
          </a:lnRef>
          <a:fillRef idx="0">
            <a:schemeClr val="accent1"/>
          </a:fillRef>
          <a:effectRef idx="0">
            <a:schemeClr val="accent1"/>
          </a:effectRef>
          <a:fontRef idx="minor">
            <a:schemeClr val="tx1"/>
          </a:fontRef>
        </p:style>
      </p:cxnSp>
      <p:cxnSp>
        <p:nvCxnSpPr>
          <p:cNvPr id="66" name="Соединитель: уступ 65">
            <a:extLst>
              <a:ext uri="{FF2B5EF4-FFF2-40B4-BE49-F238E27FC236}">
                <a16:creationId xmlns:a16="http://schemas.microsoft.com/office/drawing/2014/main" id="{F929790B-046C-80C6-91BF-49C396D98A37}"/>
              </a:ext>
            </a:extLst>
          </p:cNvPr>
          <p:cNvCxnSpPr>
            <a:cxnSpLocks/>
            <a:stCxn id="32" idx="2"/>
            <a:endCxn id="11" idx="0"/>
          </p:cNvCxnSpPr>
          <p:nvPr/>
        </p:nvCxnSpPr>
        <p:spPr>
          <a:xfrm rot="5400000">
            <a:off x="5027822" y="2998592"/>
            <a:ext cx="356426" cy="151017"/>
          </a:xfrm>
          <a:prstGeom prst="bentConnector3">
            <a:avLst>
              <a:gd name="adj1" fmla="val 50000"/>
            </a:avLst>
          </a:prstGeom>
          <a:ln>
            <a:headEnd type="arrow"/>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0565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6</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621472" y="152400"/>
            <a:ext cx="10204047" cy="985377"/>
          </a:xfrm>
        </p:spPr>
        <p:txBody>
          <a:bodyPr/>
          <a:lstStyle/>
          <a:p>
            <a:r>
              <a:rPr lang="en-US" i="0" spc="-65" dirty="0">
                <a:solidFill>
                  <a:srgbClr val="004485"/>
                </a:solidFill>
                <a:latin typeface="Calibri"/>
                <a:cs typeface="Calibri"/>
              </a:rPr>
              <a:t>Needs analysis phase. Customer journey map</a:t>
            </a:r>
            <a:endParaRPr lang="ru-RU" i="0" spc="-65" dirty="0">
              <a:solidFill>
                <a:srgbClr val="004485"/>
              </a:solidFill>
              <a:latin typeface="Calibri"/>
              <a:cs typeface="Calibri"/>
            </a:endParaRPr>
          </a:p>
        </p:txBody>
      </p:sp>
      <p:sp>
        <p:nvSpPr>
          <p:cNvPr id="4" name="Прямоугольник 3">
            <a:extLst>
              <a:ext uri="{FF2B5EF4-FFF2-40B4-BE49-F238E27FC236}">
                <a16:creationId xmlns:a16="http://schemas.microsoft.com/office/drawing/2014/main" id="{635184E7-955B-EDFC-337C-32905F8FBDC4}"/>
              </a:ext>
            </a:extLst>
          </p:cNvPr>
          <p:cNvSpPr/>
          <p:nvPr/>
        </p:nvSpPr>
        <p:spPr>
          <a:xfrm>
            <a:off x="164272" y="1412444"/>
            <a:ext cx="914400" cy="914400"/>
          </a:xfrm>
          <a:prstGeom prst="rect">
            <a:avLst/>
          </a:prstGeom>
          <a:solidFill>
            <a:schemeClr val="bg1">
              <a:lumMod val="95000"/>
            </a:schemeClr>
          </a:solidFill>
        </p:spPr>
        <p:txBody>
          <a:bodyPr wrap="none" rtlCol="0" anchor="ctr">
            <a:noAutofit/>
          </a:bodyPr>
          <a:lstStyle/>
          <a:p>
            <a:pPr algn="ctr"/>
            <a:endParaRPr lang="ru-RU" sz="1600"/>
          </a:p>
        </p:txBody>
      </p:sp>
      <p:sp>
        <p:nvSpPr>
          <p:cNvPr id="6" name="TextBox 5">
            <a:extLst>
              <a:ext uri="{FF2B5EF4-FFF2-40B4-BE49-F238E27FC236}">
                <a16:creationId xmlns:a16="http://schemas.microsoft.com/office/drawing/2014/main" id="{8DF7B660-F748-1BB7-3220-BDED5ACDE696}"/>
              </a:ext>
            </a:extLst>
          </p:cNvPr>
          <p:cNvSpPr txBox="1"/>
          <p:nvPr/>
        </p:nvSpPr>
        <p:spPr>
          <a:xfrm>
            <a:off x="148425" y="1746533"/>
            <a:ext cx="946093" cy="246221"/>
          </a:xfrm>
          <a:prstGeom prst="rect">
            <a:avLst/>
          </a:prstGeom>
          <a:noFill/>
        </p:spPr>
        <p:txBody>
          <a:bodyPr wrap="none" rtlCol="0">
            <a:spAutoFit/>
          </a:bodyPr>
          <a:lstStyle/>
          <a:p>
            <a:r>
              <a:rPr lang="en-US" sz="1000" dirty="0"/>
              <a:t>Needs analysis</a:t>
            </a:r>
            <a:endParaRPr lang="ru-RU" sz="1000" dirty="0"/>
          </a:p>
        </p:txBody>
      </p:sp>
      <p:sp>
        <p:nvSpPr>
          <p:cNvPr id="18" name="Прямоугольник 17">
            <a:extLst>
              <a:ext uri="{FF2B5EF4-FFF2-40B4-BE49-F238E27FC236}">
                <a16:creationId xmlns:a16="http://schemas.microsoft.com/office/drawing/2014/main" id="{AAC62D86-D5F7-B839-69B7-68911F2AAFCF}"/>
              </a:ext>
            </a:extLst>
          </p:cNvPr>
          <p:cNvSpPr/>
          <p:nvPr/>
        </p:nvSpPr>
        <p:spPr>
          <a:xfrm>
            <a:off x="769684" y="2597667"/>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19" name="TextBox 18">
            <a:extLst>
              <a:ext uri="{FF2B5EF4-FFF2-40B4-BE49-F238E27FC236}">
                <a16:creationId xmlns:a16="http://schemas.microsoft.com/office/drawing/2014/main" id="{F3B7C45E-C519-39B2-9CEA-9910F1761ADF}"/>
              </a:ext>
            </a:extLst>
          </p:cNvPr>
          <p:cNvSpPr txBox="1"/>
          <p:nvPr/>
        </p:nvSpPr>
        <p:spPr>
          <a:xfrm>
            <a:off x="760719" y="2667655"/>
            <a:ext cx="914400" cy="400110"/>
          </a:xfrm>
          <a:prstGeom prst="rect">
            <a:avLst/>
          </a:prstGeom>
          <a:noFill/>
        </p:spPr>
        <p:txBody>
          <a:bodyPr wrap="square" rtlCol="0">
            <a:noAutofit/>
          </a:bodyPr>
          <a:lstStyle/>
          <a:p>
            <a:r>
              <a:rPr lang="ru-RU" sz="1000" dirty="0"/>
              <a:t>Сравнение осуществимости с полезностью</a:t>
            </a:r>
          </a:p>
        </p:txBody>
      </p:sp>
      <p:sp>
        <p:nvSpPr>
          <p:cNvPr id="20" name="Прямоугольник 19">
            <a:extLst>
              <a:ext uri="{FF2B5EF4-FFF2-40B4-BE49-F238E27FC236}">
                <a16:creationId xmlns:a16="http://schemas.microsoft.com/office/drawing/2014/main" id="{B6C2B670-2755-FA9A-1178-C8DC6E9DDD0B}"/>
              </a:ext>
            </a:extLst>
          </p:cNvPr>
          <p:cNvSpPr/>
          <p:nvPr/>
        </p:nvSpPr>
        <p:spPr>
          <a:xfrm>
            <a:off x="2787383" y="2610565"/>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21" name="TextBox 20">
            <a:extLst>
              <a:ext uri="{FF2B5EF4-FFF2-40B4-BE49-F238E27FC236}">
                <a16:creationId xmlns:a16="http://schemas.microsoft.com/office/drawing/2014/main" id="{33C4AA1F-758C-2B57-ADCC-7ACFBFCE4C4A}"/>
              </a:ext>
            </a:extLst>
          </p:cNvPr>
          <p:cNvSpPr txBox="1"/>
          <p:nvPr/>
        </p:nvSpPr>
        <p:spPr>
          <a:xfrm>
            <a:off x="2819400" y="2680553"/>
            <a:ext cx="873418" cy="400110"/>
          </a:xfrm>
          <a:prstGeom prst="rect">
            <a:avLst/>
          </a:prstGeom>
          <a:noFill/>
        </p:spPr>
        <p:txBody>
          <a:bodyPr wrap="square" rtlCol="0">
            <a:noAutofit/>
          </a:bodyPr>
          <a:lstStyle/>
          <a:p>
            <a:r>
              <a:rPr lang="ru-RU" sz="1000" dirty="0"/>
              <a:t>Уточнение потенциальных решений, выбор.</a:t>
            </a:r>
          </a:p>
        </p:txBody>
      </p:sp>
      <p:sp>
        <p:nvSpPr>
          <p:cNvPr id="22" name="Прямоугольник 21">
            <a:extLst>
              <a:ext uri="{FF2B5EF4-FFF2-40B4-BE49-F238E27FC236}">
                <a16:creationId xmlns:a16="http://schemas.microsoft.com/office/drawing/2014/main" id="{0ED0640F-3F8E-243E-6AB3-D42C08F19256}"/>
              </a:ext>
            </a:extLst>
          </p:cNvPr>
          <p:cNvSpPr/>
          <p:nvPr/>
        </p:nvSpPr>
        <p:spPr>
          <a:xfrm>
            <a:off x="5198569" y="2597667"/>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23" name="TextBox 22">
            <a:extLst>
              <a:ext uri="{FF2B5EF4-FFF2-40B4-BE49-F238E27FC236}">
                <a16:creationId xmlns:a16="http://schemas.microsoft.com/office/drawing/2014/main" id="{E30E62D3-5D92-D5B9-ED62-250708EB6FAA}"/>
              </a:ext>
            </a:extLst>
          </p:cNvPr>
          <p:cNvSpPr txBox="1"/>
          <p:nvPr/>
        </p:nvSpPr>
        <p:spPr>
          <a:xfrm>
            <a:off x="5207534" y="2597667"/>
            <a:ext cx="914400" cy="400110"/>
          </a:xfrm>
          <a:prstGeom prst="rect">
            <a:avLst/>
          </a:prstGeom>
          <a:noFill/>
        </p:spPr>
        <p:txBody>
          <a:bodyPr wrap="square" rtlCol="0">
            <a:noAutofit/>
          </a:bodyPr>
          <a:lstStyle/>
          <a:p>
            <a:r>
              <a:rPr lang="ru-RU" sz="1000" dirty="0"/>
              <a:t>Уточнение архитектуры решение (функции, компоненты, интерфейсы)</a:t>
            </a:r>
          </a:p>
        </p:txBody>
      </p:sp>
      <p:sp>
        <p:nvSpPr>
          <p:cNvPr id="24" name="Прямоугольник 23">
            <a:extLst>
              <a:ext uri="{FF2B5EF4-FFF2-40B4-BE49-F238E27FC236}">
                <a16:creationId xmlns:a16="http://schemas.microsoft.com/office/drawing/2014/main" id="{7D14657E-D75D-A4AF-B544-B78F740AE5BF}"/>
              </a:ext>
            </a:extLst>
          </p:cNvPr>
          <p:cNvSpPr/>
          <p:nvPr/>
        </p:nvSpPr>
        <p:spPr>
          <a:xfrm>
            <a:off x="7620000" y="2601510"/>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25" name="TextBox 24">
            <a:extLst>
              <a:ext uri="{FF2B5EF4-FFF2-40B4-BE49-F238E27FC236}">
                <a16:creationId xmlns:a16="http://schemas.microsoft.com/office/drawing/2014/main" id="{E064B315-2412-1248-AABA-F6B5A24AAC25}"/>
              </a:ext>
            </a:extLst>
          </p:cNvPr>
          <p:cNvSpPr txBox="1"/>
          <p:nvPr/>
        </p:nvSpPr>
        <p:spPr>
          <a:xfrm>
            <a:off x="7628965" y="2601510"/>
            <a:ext cx="914400" cy="400110"/>
          </a:xfrm>
          <a:prstGeom prst="rect">
            <a:avLst/>
          </a:prstGeom>
          <a:noFill/>
        </p:spPr>
        <p:txBody>
          <a:bodyPr wrap="square" rtlCol="0">
            <a:noAutofit/>
          </a:bodyPr>
          <a:lstStyle/>
          <a:p>
            <a:r>
              <a:rPr lang="ru-RU" sz="1000" dirty="0" err="1"/>
              <a:t>Критериальная</a:t>
            </a:r>
            <a:r>
              <a:rPr lang="ru-RU" sz="1000" dirty="0"/>
              <a:t> оценка выбранных решений на степень решения проблем, потребностей</a:t>
            </a:r>
          </a:p>
        </p:txBody>
      </p:sp>
      <p:sp>
        <p:nvSpPr>
          <p:cNvPr id="26" name="Прямоугольник 25">
            <a:extLst>
              <a:ext uri="{FF2B5EF4-FFF2-40B4-BE49-F238E27FC236}">
                <a16:creationId xmlns:a16="http://schemas.microsoft.com/office/drawing/2014/main" id="{052566FD-859B-B774-A4BA-89FA36AB976F}"/>
              </a:ext>
            </a:extLst>
          </p:cNvPr>
          <p:cNvSpPr/>
          <p:nvPr/>
        </p:nvSpPr>
        <p:spPr>
          <a:xfrm>
            <a:off x="10218484" y="2540577"/>
            <a:ext cx="914400" cy="914400"/>
          </a:xfrm>
          <a:prstGeom prst="rect">
            <a:avLst/>
          </a:prstGeom>
          <a:solidFill>
            <a:schemeClr val="bg1">
              <a:lumMod val="75000"/>
            </a:schemeClr>
          </a:solidFill>
        </p:spPr>
        <p:txBody>
          <a:bodyPr wrap="none" rtlCol="0" anchor="ctr">
            <a:noAutofit/>
          </a:bodyPr>
          <a:lstStyle/>
          <a:p>
            <a:pPr algn="ctr"/>
            <a:endParaRPr lang="ru-RU" sz="1600">
              <a:solidFill>
                <a:schemeClr val="tx1"/>
              </a:solidFill>
            </a:endParaRPr>
          </a:p>
        </p:txBody>
      </p:sp>
      <p:sp>
        <p:nvSpPr>
          <p:cNvPr id="27" name="TextBox 26">
            <a:extLst>
              <a:ext uri="{FF2B5EF4-FFF2-40B4-BE49-F238E27FC236}">
                <a16:creationId xmlns:a16="http://schemas.microsoft.com/office/drawing/2014/main" id="{7973A312-B25F-519B-77CC-BACF644F5532}"/>
              </a:ext>
            </a:extLst>
          </p:cNvPr>
          <p:cNvSpPr txBox="1"/>
          <p:nvPr/>
        </p:nvSpPr>
        <p:spPr>
          <a:xfrm>
            <a:off x="10227449" y="2540577"/>
            <a:ext cx="914400" cy="400110"/>
          </a:xfrm>
          <a:prstGeom prst="rect">
            <a:avLst/>
          </a:prstGeom>
          <a:noFill/>
        </p:spPr>
        <p:txBody>
          <a:bodyPr wrap="square" rtlCol="0">
            <a:noAutofit/>
          </a:bodyPr>
          <a:lstStyle/>
          <a:p>
            <a:r>
              <a:rPr lang="ru-RU" sz="1000" dirty="0"/>
              <a:t>Передача в </a:t>
            </a:r>
            <a:r>
              <a:rPr lang="en-US" sz="1000" dirty="0"/>
              <a:t>Concept Exploration</a:t>
            </a:r>
            <a:endParaRPr lang="ru-RU" sz="1000" dirty="0"/>
          </a:p>
        </p:txBody>
      </p:sp>
      <p:sp>
        <p:nvSpPr>
          <p:cNvPr id="28" name="TextBox 27">
            <a:extLst>
              <a:ext uri="{FF2B5EF4-FFF2-40B4-BE49-F238E27FC236}">
                <a16:creationId xmlns:a16="http://schemas.microsoft.com/office/drawing/2014/main" id="{962FD974-48D9-9F16-A888-3E48BA7FCB7D}"/>
              </a:ext>
            </a:extLst>
          </p:cNvPr>
          <p:cNvSpPr txBox="1"/>
          <p:nvPr/>
        </p:nvSpPr>
        <p:spPr>
          <a:xfrm>
            <a:off x="0" y="3780541"/>
            <a:ext cx="1828800" cy="1107996"/>
          </a:xfrm>
          <a:prstGeom prst="rect">
            <a:avLst/>
          </a:prstGeom>
          <a:noFill/>
        </p:spPr>
        <p:txBody>
          <a:bodyPr wrap="square" rtlCol="0">
            <a:spAutoFit/>
          </a:bodyPr>
          <a:lstStyle/>
          <a:p>
            <a:pPr marL="228600" indent="-228600">
              <a:buFont typeface="+mj-lt"/>
              <a:buAutoNum type="arabicPeriod"/>
            </a:pPr>
            <a:r>
              <a:rPr lang="ru-RU" sz="600" dirty="0"/>
              <a:t>По запросу пользователя система формирует отчет по сравнению полезности и осуществимости</a:t>
            </a:r>
          </a:p>
          <a:p>
            <a:pPr marL="228600" indent="-228600">
              <a:buFont typeface="+mj-lt"/>
              <a:buAutoNum type="arabicPeriod"/>
            </a:pPr>
            <a:r>
              <a:rPr lang="ru-RU" sz="600" dirty="0"/>
              <a:t>Отчет может быть распечатан, сохранен отдельно в виде </a:t>
            </a:r>
            <a:r>
              <a:rPr lang="en-US" sz="600" dirty="0"/>
              <a:t>ppt, pdf</a:t>
            </a:r>
            <a:r>
              <a:rPr lang="ru-RU" sz="600" dirty="0"/>
              <a:t> и других форматах</a:t>
            </a:r>
          </a:p>
          <a:p>
            <a:pPr marL="228600" indent="-228600">
              <a:buFont typeface="+mj-lt"/>
              <a:buAutoNum type="arabicPeriod"/>
            </a:pPr>
            <a:r>
              <a:rPr lang="ru-RU" sz="600" dirty="0"/>
              <a:t>Возможности по хранению документов, созданию задач, версионности такие же как и на предыдущем шаге</a:t>
            </a:r>
          </a:p>
          <a:p>
            <a:pPr marL="228600" indent="-228600">
              <a:buFont typeface="+mj-lt"/>
              <a:buAutoNum type="arabicPeriod"/>
            </a:pPr>
            <a:endParaRPr lang="ru-RU" sz="600" dirty="0"/>
          </a:p>
          <a:p>
            <a:pPr marL="228600" indent="-228600">
              <a:buFont typeface="+mj-lt"/>
              <a:buAutoNum type="arabicPeriod"/>
            </a:pPr>
            <a:endParaRPr lang="ru-RU" sz="600" dirty="0"/>
          </a:p>
        </p:txBody>
      </p:sp>
      <p:sp>
        <p:nvSpPr>
          <p:cNvPr id="29" name="TextBox 28">
            <a:extLst>
              <a:ext uri="{FF2B5EF4-FFF2-40B4-BE49-F238E27FC236}">
                <a16:creationId xmlns:a16="http://schemas.microsoft.com/office/drawing/2014/main" id="{9AE7A2C0-865D-5192-9CFF-8D62476DBE8F}"/>
              </a:ext>
            </a:extLst>
          </p:cNvPr>
          <p:cNvSpPr txBox="1"/>
          <p:nvPr/>
        </p:nvSpPr>
        <p:spPr>
          <a:xfrm>
            <a:off x="2330183" y="3790038"/>
            <a:ext cx="1828800" cy="923330"/>
          </a:xfrm>
          <a:prstGeom prst="rect">
            <a:avLst/>
          </a:prstGeom>
          <a:noFill/>
        </p:spPr>
        <p:txBody>
          <a:bodyPr wrap="square" rtlCol="0">
            <a:spAutoFit/>
          </a:bodyPr>
          <a:lstStyle/>
          <a:p>
            <a:pPr marL="228600" indent="-228600">
              <a:buFont typeface="+mj-lt"/>
              <a:buAutoNum type="arabicPeriod"/>
            </a:pPr>
            <a:r>
              <a:rPr lang="ru-RU" sz="600" dirty="0"/>
              <a:t>Пользователь вне системы уточняет возможности потенциальных решений, вносит уточненные данные в систему</a:t>
            </a:r>
          </a:p>
          <a:p>
            <a:pPr marL="228600" indent="-228600">
              <a:buFont typeface="+mj-lt"/>
              <a:buAutoNum type="arabicPeriod"/>
            </a:pPr>
            <a:r>
              <a:rPr lang="ru-RU" sz="600" dirty="0"/>
              <a:t>Возможности по хранению документов, созданию задач, версионности такие же как и на предыдущем шаге</a:t>
            </a:r>
          </a:p>
          <a:p>
            <a:pPr marL="228600" indent="-228600">
              <a:buFont typeface="+mj-lt"/>
              <a:buAutoNum type="arabicPeriod"/>
            </a:pPr>
            <a:endParaRPr lang="ru-RU" sz="600" dirty="0"/>
          </a:p>
          <a:p>
            <a:pPr marL="228600" indent="-228600">
              <a:buFont typeface="+mj-lt"/>
              <a:buAutoNum type="arabicPeriod"/>
            </a:pPr>
            <a:endParaRPr lang="ru-RU" sz="600" dirty="0"/>
          </a:p>
          <a:p>
            <a:pPr marL="228600" indent="-228600">
              <a:buFont typeface="+mj-lt"/>
              <a:buAutoNum type="arabicPeriod"/>
            </a:pPr>
            <a:endParaRPr lang="ru-RU" sz="600" dirty="0"/>
          </a:p>
        </p:txBody>
      </p:sp>
      <p:sp>
        <p:nvSpPr>
          <p:cNvPr id="30" name="TextBox 29">
            <a:extLst>
              <a:ext uri="{FF2B5EF4-FFF2-40B4-BE49-F238E27FC236}">
                <a16:creationId xmlns:a16="http://schemas.microsoft.com/office/drawing/2014/main" id="{8471002A-7DEC-FBE5-48A2-1E318D734675}"/>
              </a:ext>
            </a:extLst>
          </p:cNvPr>
          <p:cNvSpPr txBox="1"/>
          <p:nvPr/>
        </p:nvSpPr>
        <p:spPr>
          <a:xfrm>
            <a:off x="4821795" y="3962400"/>
            <a:ext cx="1828800" cy="1846659"/>
          </a:xfrm>
          <a:prstGeom prst="rect">
            <a:avLst/>
          </a:prstGeom>
          <a:noFill/>
        </p:spPr>
        <p:txBody>
          <a:bodyPr wrap="square" rtlCol="0">
            <a:spAutoFit/>
          </a:bodyPr>
          <a:lstStyle/>
          <a:p>
            <a:pPr marL="228600" indent="-228600">
              <a:buFont typeface="+mj-lt"/>
              <a:buAutoNum type="arabicPeriod"/>
            </a:pPr>
            <a:r>
              <a:rPr lang="ru-RU" sz="600" dirty="0"/>
              <a:t>На основе внесенных данных в визуальном или табличном формате или в формате</a:t>
            </a:r>
            <a:r>
              <a:rPr lang="en-US" sz="600" dirty="0"/>
              <a:t> </a:t>
            </a:r>
            <a:r>
              <a:rPr lang="ru-RU" sz="600" dirty="0"/>
              <a:t>текста пользователь может увидеть функциональное покрытие будущим решением требуемых к реализации целей, фактически представляя собой </a:t>
            </a:r>
            <a:r>
              <a:rPr lang="ru-RU" sz="600" dirty="0" err="1"/>
              <a:t>верхнеуровневую</a:t>
            </a:r>
            <a:r>
              <a:rPr lang="ru-RU" sz="600" dirty="0"/>
              <a:t> функциональную архитектуру</a:t>
            </a:r>
          </a:p>
          <a:p>
            <a:pPr marL="228600" indent="-228600">
              <a:buFont typeface="+mj-lt"/>
              <a:buAutoNum type="arabicPeriod"/>
            </a:pPr>
            <a:r>
              <a:rPr lang="ru-RU" sz="600" dirty="0"/>
              <a:t>Если по разным целям указаны различные варианты решений, пользователь имеет возможность формировать разные варианты функциональной архитектуры, выбирая различные решения.</a:t>
            </a:r>
          </a:p>
          <a:p>
            <a:pPr marL="228600" indent="-228600">
              <a:buFont typeface="+mj-lt"/>
              <a:buAutoNum type="arabicPeriod"/>
            </a:pPr>
            <a:r>
              <a:rPr lang="ru-RU" sz="600" dirty="0"/>
              <a:t>Возможности по хранению документов, созданию задач, версионности такие же как и на предыдущем шаге</a:t>
            </a:r>
          </a:p>
          <a:p>
            <a:pPr marL="228600" indent="-228600">
              <a:buFont typeface="+mj-lt"/>
              <a:buAutoNum type="arabicPeriod"/>
            </a:pPr>
            <a:endParaRPr lang="ru-RU" sz="600" dirty="0"/>
          </a:p>
          <a:p>
            <a:pPr marL="228600" indent="-228600">
              <a:buFont typeface="+mj-lt"/>
              <a:buAutoNum type="arabicPeriod"/>
            </a:pPr>
            <a:endParaRPr lang="ru-RU" sz="600" dirty="0"/>
          </a:p>
          <a:p>
            <a:pPr marL="228600" indent="-228600">
              <a:buFont typeface="+mj-lt"/>
              <a:buAutoNum type="arabicPeriod"/>
            </a:pPr>
            <a:endParaRPr lang="ru-RU" sz="600" dirty="0"/>
          </a:p>
        </p:txBody>
      </p:sp>
      <p:sp>
        <p:nvSpPr>
          <p:cNvPr id="31" name="TextBox 30">
            <a:extLst>
              <a:ext uri="{FF2B5EF4-FFF2-40B4-BE49-F238E27FC236}">
                <a16:creationId xmlns:a16="http://schemas.microsoft.com/office/drawing/2014/main" id="{5D719639-B714-37C7-59CA-CCE61E13103E}"/>
              </a:ext>
            </a:extLst>
          </p:cNvPr>
          <p:cNvSpPr txBox="1"/>
          <p:nvPr/>
        </p:nvSpPr>
        <p:spPr>
          <a:xfrm>
            <a:off x="7139278" y="4028937"/>
            <a:ext cx="1828800" cy="1661993"/>
          </a:xfrm>
          <a:prstGeom prst="rect">
            <a:avLst/>
          </a:prstGeom>
          <a:noFill/>
        </p:spPr>
        <p:txBody>
          <a:bodyPr wrap="square" rtlCol="0">
            <a:spAutoFit/>
          </a:bodyPr>
          <a:lstStyle/>
          <a:p>
            <a:pPr marL="228600" indent="-228600">
              <a:buFont typeface="+mj-lt"/>
              <a:buAutoNum type="arabicPeriod"/>
            </a:pPr>
            <a:r>
              <a:rPr lang="ru-RU" sz="600" dirty="0"/>
              <a:t>Пользователь формирует из системы отчет, который описывает варианты реализации целей</a:t>
            </a:r>
          </a:p>
          <a:p>
            <a:pPr marL="228600" indent="-228600">
              <a:buFont typeface="+mj-lt"/>
              <a:buAutoNum type="arabicPeriod"/>
            </a:pPr>
            <a:r>
              <a:rPr lang="ru-RU" sz="600" dirty="0"/>
              <a:t>Пользователь и стейкхолдер с помощью отчета и системы могут визуально оценить все ли проблема/потребности стейкхолдеров, превращены в цели, по ним даны решения и выполнены другие шаги</a:t>
            </a:r>
          </a:p>
          <a:p>
            <a:pPr marL="228600" indent="-228600">
              <a:buFont typeface="+mj-lt"/>
              <a:buAutoNum type="arabicPeriod"/>
            </a:pPr>
            <a:r>
              <a:rPr lang="ru-RU" sz="600" dirty="0" err="1"/>
              <a:t>Критериальная</a:t>
            </a:r>
            <a:r>
              <a:rPr lang="ru-RU" sz="600" dirty="0"/>
              <a:t> оценка может быть вручную или через </a:t>
            </a:r>
            <a:r>
              <a:rPr lang="ru-RU" sz="600" dirty="0" err="1"/>
              <a:t>мат.модель</a:t>
            </a:r>
            <a:r>
              <a:rPr lang="ru-RU" sz="600" dirty="0"/>
              <a:t> (?)</a:t>
            </a:r>
          </a:p>
          <a:p>
            <a:pPr marL="228600" indent="-228600">
              <a:buFont typeface="+mj-lt"/>
              <a:buAutoNum type="arabicPeriod"/>
            </a:pPr>
            <a:r>
              <a:rPr lang="ru-RU" sz="600" dirty="0"/>
              <a:t>Возможности по хранению документов, созданию задач, версионности такие же как и на предыдущем шаге</a:t>
            </a:r>
          </a:p>
          <a:p>
            <a:pPr marL="228600" indent="-228600">
              <a:buFont typeface="+mj-lt"/>
              <a:buAutoNum type="arabicPeriod"/>
            </a:pPr>
            <a:endParaRPr lang="ru-RU" sz="600" dirty="0"/>
          </a:p>
          <a:p>
            <a:pPr marL="228600" indent="-228600">
              <a:buFont typeface="+mj-lt"/>
              <a:buAutoNum type="arabicPeriod"/>
            </a:pPr>
            <a:endParaRPr lang="ru-RU" sz="600" dirty="0"/>
          </a:p>
          <a:p>
            <a:pPr marL="228600" indent="-228600">
              <a:buFont typeface="+mj-lt"/>
              <a:buAutoNum type="arabicPeriod"/>
            </a:pPr>
            <a:endParaRPr lang="ru-RU" sz="600" dirty="0"/>
          </a:p>
        </p:txBody>
      </p:sp>
      <p:cxnSp>
        <p:nvCxnSpPr>
          <p:cNvPr id="32" name="Соединитель: уступ 31">
            <a:extLst>
              <a:ext uri="{FF2B5EF4-FFF2-40B4-BE49-F238E27FC236}">
                <a16:creationId xmlns:a16="http://schemas.microsoft.com/office/drawing/2014/main" id="{6C1A1461-5D9A-11B2-54CD-457D41899E06}"/>
              </a:ext>
            </a:extLst>
          </p:cNvPr>
          <p:cNvCxnSpPr>
            <a:cxnSpLocks/>
            <a:stCxn id="18" idx="3"/>
            <a:endCxn id="20" idx="1"/>
          </p:cNvCxnSpPr>
          <p:nvPr/>
        </p:nvCxnSpPr>
        <p:spPr>
          <a:xfrm>
            <a:off x="1684084" y="3054867"/>
            <a:ext cx="1103299" cy="1289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Соединитель: уступ 35">
            <a:extLst>
              <a:ext uri="{FF2B5EF4-FFF2-40B4-BE49-F238E27FC236}">
                <a16:creationId xmlns:a16="http://schemas.microsoft.com/office/drawing/2014/main" id="{0C3A57B1-9532-5849-B0D8-77466E1FD09C}"/>
              </a:ext>
            </a:extLst>
          </p:cNvPr>
          <p:cNvCxnSpPr>
            <a:cxnSpLocks/>
            <a:stCxn id="20" idx="3"/>
            <a:endCxn id="22" idx="1"/>
          </p:cNvCxnSpPr>
          <p:nvPr/>
        </p:nvCxnSpPr>
        <p:spPr>
          <a:xfrm flipV="1">
            <a:off x="3701783" y="3054867"/>
            <a:ext cx="1496786" cy="1289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Соединитель: уступ 38">
            <a:extLst>
              <a:ext uri="{FF2B5EF4-FFF2-40B4-BE49-F238E27FC236}">
                <a16:creationId xmlns:a16="http://schemas.microsoft.com/office/drawing/2014/main" id="{AA698063-D9A0-0CA9-674E-65C873211221}"/>
              </a:ext>
            </a:extLst>
          </p:cNvPr>
          <p:cNvCxnSpPr>
            <a:cxnSpLocks/>
            <a:stCxn id="22" idx="3"/>
            <a:endCxn id="24" idx="1"/>
          </p:cNvCxnSpPr>
          <p:nvPr/>
        </p:nvCxnSpPr>
        <p:spPr>
          <a:xfrm>
            <a:off x="6112969" y="3054867"/>
            <a:ext cx="1507031" cy="38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Соединитель: уступ 41">
            <a:extLst>
              <a:ext uri="{FF2B5EF4-FFF2-40B4-BE49-F238E27FC236}">
                <a16:creationId xmlns:a16="http://schemas.microsoft.com/office/drawing/2014/main" id="{090D231F-56EE-CA28-86B0-B31D4112B23A}"/>
              </a:ext>
            </a:extLst>
          </p:cNvPr>
          <p:cNvCxnSpPr>
            <a:cxnSpLocks/>
            <a:stCxn id="24" idx="3"/>
            <a:endCxn id="26" idx="1"/>
          </p:cNvCxnSpPr>
          <p:nvPr/>
        </p:nvCxnSpPr>
        <p:spPr>
          <a:xfrm flipV="1">
            <a:off x="8534400" y="2997777"/>
            <a:ext cx="1684084" cy="6093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62BA4C45-159D-0681-01A2-0CD3931921F0}"/>
              </a:ext>
            </a:extLst>
          </p:cNvPr>
          <p:cNvSpPr txBox="1"/>
          <p:nvPr/>
        </p:nvSpPr>
        <p:spPr>
          <a:xfrm>
            <a:off x="9643590" y="3987800"/>
            <a:ext cx="1828800" cy="923330"/>
          </a:xfrm>
          <a:prstGeom prst="rect">
            <a:avLst/>
          </a:prstGeom>
          <a:noFill/>
        </p:spPr>
        <p:txBody>
          <a:bodyPr wrap="square" rtlCol="0">
            <a:spAutoFit/>
          </a:bodyPr>
          <a:lstStyle/>
          <a:p>
            <a:pPr marL="228600" indent="-228600">
              <a:buFont typeface="+mj-lt"/>
              <a:buAutoNum type="arabicPeriod"/>
            </a:pPr>
            <a:r>
              <a:rPr lang="ru-RU" sz="600" dirty="0"/>
              <a:t>Пользователи согласуют в системе сформированные варианты и фиксируют их состояние</a:t>
            </a:r>
          </a:p>
          <a:p>
            <a:pPr marL="228600" indent="-228600">
              <a:buFont typeface="+mj-lt"/>
              <a:buAutoNum type="arabicPeriod"/>
            </a:pPr>
            <a:r>
              <a:rPr lang="ru-RU" sz="600" dirty="0"/>
              <a:t>Далее передают их на следующий шаг</a:t>
            </a:r>
          </a:p>
          <a:p>
            <a:pPr marL="228600" indent="-228600">
              <a:buFont typeface="+mj-lt"/>
              <a:buAutoNum type="arabicPeriod"/>
            </a:pPr>
            <a:r>
              <a:rPr lang="ru-RU" sz="600" dirty="0"/>
              <a:t>В случае необходимости внесения корректировок, необходимо разблокировать фазу «</a:t>
            </a:r>
            <a:r>
              <a:rPr lang="en-US" sz="600" dirty="0"/>
              <a:t>Needs analysis</a:t>
            </a:r>
            <a:r>
              <a:rPr lang="ru-RU" sz="600" dirty="0"/>
              <a:t>»</a:t>
            </a:r>
          </a:p>
          <a:p>
            <a:pPr marL="228600" indent="-228600">
              <a:buFont typeface="+mj-lt"/>
              <a:buAutoNum type="arabicPeriod"/>
            </a:pPr>
            <a:endParaRPr lang="ru-RU" sz="600" dirty="0"/>
          </a:p>
          <a:p>
            <a:pPr marL="228600" indent="-228600">
              <a:buFont typeface="+mj-lt"/>
              <a:buAutoNum type="arabicPeriod"/>
            </a:pPr>
            <a:endParaRPr lang="ru-RU" sz="600" dirty="0"/>
          </a:p>
        </p:txBody>
      </p:sp>
    </p:spTree>
    <p:extLst>
      <p:ext uri="{BB962C8B-B14F-4D97-AF65-F5344CB8AC3E}">
        <p14:creationId xmlns:p14="http://schemas.microsoft.com/office/powerpoint/2010/main" val="905387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7</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838200" y="147086"/>
            <a:ext cx="10204047" cy="985377"/>
          </a:xfrm>
        </p:spPr>
        <p:txBody>
          <a:bodyPr/>
          <a:lstStyle/>
          <a:p>
            <a:r>
              <a:rPr lang="en-GB" dirty="0"/>
              <a:t>“Basic-brick” refinement</a:t>
            </a:r>
            <a:endParaRPr lang="ru-RU" dirty="0"/>
          </a:p>
        </p:txBody>
      </p:sp>
      <p:pic>
        <p:nvPicPr>
          <p:cNvPr id="5" name="Picture 4">
            <a:extLst>
              <a:ext uri="{FF2B5EF4-FFF2-40B4-BE49-F238E27FC236}">
                <a16:creationId xmlns:a16="http://schemas.microsoft.com/office/drawing/2014/main" id="{2E439C60-DB9E-4268-91E4-F6640D7BA92A}"/>
              </a:ext>
            </a:extLst>
          </p:cNvPr>
          <p:cNvPicPr>
            <a:picLocks noChangeAspect="1"/>
          </p:cNvPicPr>
          <p:nvPr/>
        </p:nvPicPr>
        <p:blipFill rotWithShape="1">
          <a:blip r:embed="rId2"/>
          <a:srcRect l="2562" r="1777"/>
          <a:stretch/>
        </p:blipFill>
        <p:spPr>
          <a:xfrm>
            <a:off x="124287" y="1305639"/>
            <a:ext cx="8469298" cy="5346661"/>
          </a:xfrm>
          <a:prstGeom prst="rect">
            <a:avLst/>
          </a:prstGeom>
        </p:spPr>
      </p:pic>
      <p:sp>
        <p:nvSpPr>
          <p:cNvPr id="7" name="TextBox 6">
            <a:extLst>
              <a:ext uri="{FF2B5EF4-FFF2-40B4-BE49-F238E27FC236}">
                <a16:creationId xmlns:a16="http://schemas.microsoft.com/office/drawing/2014/main" id="{86B3C129-D0CB-4F9C-8AEC-39CF730A7842}"/>
              </a:ext>
            </a:extLst>
          </p:cNvPr>
          <p:cNvSpPr txBox="1"/>
          <p:nvPr/>
        </p:nvSpPr>
        <p:spPr>
          <a:xfrm>
            <a:off x="8762260" y="1355602"/>
            <a:ext cx="3429740" cy="5078313"/>
          </a:xfrm>
          <a:prstGeom prst="rect">
            <a:avLst/>
          </a:prstGeom>
          <a:noFill/>
        </p:spPr>
        <p:txBody>
          <a:bodyPr wrap="square" rtlCol="0">
            <a:spAutoFit/>
          </a:bodyPr>
          <a:lstStyle/>
          <a:p>
            <a:pPr marL="342900" indent="-342900">
              <a:buAutoNum type="arabicPeriod"/>
            </a:pPr>
            <a:r>
              <a:rPr lang="en-US" dirty="0"/>
              <a:t>Proposed structure unites stakeholders requirements (needs) represented in use cases, </a:t>
            </a:r>
            <a:r>
              <a:rPr lang="en-US" dirty="0" err="1"/>
              <a:t>conops</a:t>
            </a:r>
            <a:r>
              <a:rPr lang="en-US" dirty="0"/>
              <a:t> elements and system requirements.</a:t>
            </a:r>
          </a:p>
          <a:p>
            <a:pPr marL="342900" indent="-342900">
              <a:buAutoNum type="arabicPeriod"/>
            </a:pPr>
            <a:r>
              <a:rPr lang="en-US" dirty="0"/>
              <a:t>Proposed structure implies creation of new UML profile (as </a:t>
            </a:r>
            <a:r>
              <a:rPr lang="en-US" dirty="0" err="1"/>
              <a:t>SysML</a:t>
            </a:r>
            <a:r>
              <a:rPr lang="en-US" dirty="0"/>
              <a:t>, it is also UML profile)</a:t>
            </a:r>
          </a:p>
          <a:p>
            <a:pPr marL="342900" indent="-342900">
              <a:buAutoNum type="arabicPeriod"/>
            </a:pPr>
            <a:r>
              <a:rPr lang="en-US" dirty="0"/>
              <a:t>I proposed to refuse usage of the term problem as it is redundant. For example, If the client expresses his problem, anyway we have to elicit desired system parameters to have reference during design.</a:t>
            </a:r>
          </a:p>
          <a:p>
            <a:pPr marL="342900" indent="-342900">
              <a:buAutoNum type="arabicPeriod"/>
            </a:pPr>
            <a:endParaRPr lang="en-US" dirty="0"/>
          </a:p>
          <a:p>
            <a:pPr marL="342900" indent="-342900">
              <a:buAutoNum type="arabicPeriod"/>
            </a:pPr>
            <a:endParaRPr lang="en-GB" dirty="0"/>
          </a:p>
        </p:txBody>
      </p:sp>
      <mc:AlternateContent xmlns:mc="http://schemas.openxmlformats.org/markup-compatibility/2006">
        <mc:Choice xmlns:p14="http://schemas.microsoft.com/office/powerpoint/2010/main" Requires="p14">
          <p:contentPart p14:bwMode="auto" r:id="rId3">
            <p14:nvContentPartPr>
              <p14:cNvPr id="4" name="Ink 3">
                <a:extLst>
                  <a:ext uri="{FF2B5EF4-FFF2-40B4-BE49-F238E27FC236}">
                    <a16:creationId xmlns:a16="http://schemas.microsoft.com/office/drawing/2014/main" id="{B41F6E6A-DFA7-491B-8F27-505B02C3BBCA}"/>
                  </a:ext>
                </a:extLst>
              </p14:cNvPr>
              <p14:cNvContentPartPr/>
              <p14:nvPr/>
            </p14:nvContentPartPr>
            <p14:xfrm>
              <a:off x="1027800" y="3601800"/>
              <a:ext cx="7928280" cy="3042720"/>
            </p14:xfrm>
          </p:contentPart>
        </mc:Choice>
        <mc:Fallback>
          <p:pic>
            <p:nvPicPr>
              <p:cNvPr id="4" name="Ink 3">
                <a:extLst>
                  <a:ext uri="{FF2B5EF4-FFF2-40B4-BE49-F238E27FC236}">
                    <a16:creationId xmlns:a16="http://schemas.microsoft.com/office/drawing/2014/main" id="{B41F6E6A-DFA7-491B-8F27-505B02C3BBCA}"/>
                  </a:ext>
                </a:extLst>
              </p:cNvPr>
              <p:cNvPicPr/>
              <p:nvPr/>
            </p:nvPicPr>
            <p:blipFill>
              <a:blip r:embed="rId4"/>
              <a:stretch>
                <a:fillRect/>
              </a:stretch>
            </p:blipFill>
            <p:spPr>
              <a:xfrm>
                <a:off x="1018440" y="3592440"/>
                <a:ext cx="7947000" cy="3061440"/>
              </a:xfrm>
              <a:prstGeom prst="rect">
                <a:avLst/>
              </a:prstGeom>
            </p:spPr>
          </p:pic>
        </mc:Fallback>
      </mc:AlternateContent>
    </p:spTree>
    <p:extLst>
      <p:ext uri="{BB962C8B-B14F-4D97-AF65-F5344CB8AC3E}">
        <p14:creationId xmlns:p14="http://schemas.microsoft.com/office/powerpoint/2010/main" val="3889467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Номер слайда 1">
            <a:extLst>
              <a:ext uri="{FF2B5EF4-FFF2-40B4-BE49-F238E27FC236}">
                <a16:creationId xmlns:a16="http://schemas.microsoft.com/office/drawing/2014/main" id="{10C30200-FE18-D0F9-8D6E-21DE3B51453E}"/>
              </a:ext>
            </a:extLst>
          </p:cNvPr>
          <p:cNvSpPr>
            <a:spLocks noGrp="1"/>
          </p:cNvSpPr>
          <p:nvPr>
            <p:ph type="sldNum" sz="quarter" idx="4"/>
          </p:nvPr>
        </p:nvSpPr>
        <p:spPr/>
        <p:txBody>
          <a:bodyPr/>
          <a:lstStyle/>
          <a:p>
            <a:fld id="{D529EC27-616F-40BF-8143-3E83F30B7EC5}" type="slidenum">
              <a:rPr lang="ru-RU" smtClean="0"/>
              <a:pPr/>
              <a:t>8</a:t>
            </a:fld>
            <a:endParaRPr lang="ru-RU" dirty="0"/>
          </a:p>
        </p:txBody>
      </p:sp>
      <p:sp>
        <p:nvSpPr>
          <p:cNvPr id="3" name="Заголовок 2">
            <a:extLst>
              <a:ext uri="{FF2B5EF4-FFF2-40B4-BE49-F238E27FC236}">
                <a16:creationId xmlns:a16="http://schemas.microsoft.com/office/drawing/2014/main" id="{C470587E-8DA4-AA97-5619-A1EC1DC3C45B}"/>
              </a:ext>
            </a:extLst>
          </p:cNvPr>
          <p:cNvSpPr>
            <a:spLocks noGrp="1"/>
          </p:cNvSpPr>
          <p:nvPr>
            <p:ph type="title"/>
          </p:nvPr>
        </p:nvSpPr>
        <p:spPr>
          <a:xfrm>
            <a:off x="838200" y="147086"/>
            <a:ext cx="10204047" cy="985377"/>
          </a:xfrm>
        </p:spPr>
        <p:txBody>
          <a:bodyPr/>
          <a:lstStyle/>
          <a:p>
            <a:r>
              <a:rPr lang="en-GB" dirty="0"/>
              <a:t>Vague-area</a:t>
            </a:r>
            <a:endParaRPr lang="ru-RU" dirty="0"/>
          </a:p>
        </p:txBody>
      </p:sp>
      <p:pic>
        <p:nvPicPr>
          <p:cNvPr id="5" name="Picture 4">
            <a:extLst>
              <a:ext uri="{FF2B5EF4-FFF2-40B4-BE49-F238E27FC236}">
                <a16:creationId xmlns:a16="http://schemas.microsoft.com/office/drawing/2014/main" id="{2E439C60-DB9E-4268-91E4-F6640D7BA92A}"/>
              </a:ext>
            </a:extLst>
          </p:cNvPr>
          <p:cNvPicPr>
            <a:picLocks noChangeAspect="1"/>
          </p:cNvPicPr>
          <p:nvPr/>
        </p:nvPicPr>
        <p:blipFill rotWithShape="1">
          <a:blip r:embed="rId2"/>
          <a:srcRect l="2562" r="1777"/>
          <a:stretch/>
        </p:blipFill>
        <p:spPr>
          <a:xfrm>
            <a:off x="124287" y="1305639"/>
            <a:ext cx="8469298" cy="5346661"/>
          </a:xfrm>
          <a:prstGeom prst="rect">
            <a:avLst/>
          </a:prstGeom>
        </p:spPr>
      </p:pic>
      <p:sp>
        <p:nvSpPr>
          <p:cNvPr id="7" name="TextBox 6">
            <a:extLst>
              <a:ext uri="{FF2B5EF4-FFF2-40B4-BE49-F238E27FC236}">
                <a16:creationId xmlns:a16="http://schemas.microsoft.com/office/drawing/2014/main" id="{86B3C129-D0CB-4F9C-8AEC-39CF730A7842}"/>
              </a:ext>
            </a:extLst>
          </p:cNvPr>
          <p:cNvSpPr txBox="1"/>
          <p:nvPr/>
        </p:nvSpPr>
        <p:spPr>
          <a:xfrm>
            <a:off x="8762260" y="1355602"/>
            <a:ext cx="3429740" cy="5078313"/>
          </a:xfrm>
          <a:prstGeom prst="rect">
            <a:avLst/>
          </a:prstGeom>
          <a:noFill/>
        </p:spPr>
        <p:txBody>
          <a:bodyPr wrap="square" rtlCol="0">
            <a:spAutoFit/>
          </a:bodyPr>
          <a:lstStyle/>
          <a:p>
            <a:pPr marL="342900" indent="-342900">
              <a:buAutoNum type="arabicPeriod"/>
            </a:pPr>
            <a:r>
              <a:rPr lang="en-US" dirty="0"/>
              <a:t>Proposed structure unites stakeholders requirements (needs) represented in use cases, </a:t>
            </a:r>
            <a:r>
              <a:rPr lang="en-US" dirty="0" err="1"/>
              <a:t>conops</a:t>
            </a:r>
            <a:r>
              <a:rPr lang="en-US" dirty="0"/>
              <a:t> elements and system requirements.</a:t>
            </a:r>
          </a:p>
          <a:p>
            <a:pPr marL="342900" indent="-342900">
              <a:buAutoNum type="arabicPeriod"/>
            </a:pPr>
            <a:r>
              <a:rPr lang="en-US" dirty="0"/>
              <a:t>Proposed structure implies creation of new UML profile (as </a:t>
            </a:r>
            <a:r>
              <a:rPr lang="en-US" dirty="0" err="1"/>
              <a:t>SysML</a:t>
            </a:r>
            <a:r>
              <a:rPr lang="en-US" dirty="0"/>
              <a:t>, it is also UML profile)</a:t>
            </a:r>
          </a:p>
          <a:p>
            <a:pPr marL="342900" indent="-342900">
              <a:buAutoNum type="arabicPeriod"/>
            </a:pPr>
            <a:r>
              <a:rPr lang="en-US" dirty="0"/>
              <a:t>I proposed to refuse usage of the term problem as it is redundant. For example, If the client expresses his problem, anyway we have to elicit desired system parameters to have reference during design.</a:t>
            </a:r>
          </a:p>
          <a:p>
            <a:pPr marL="342900" indent="-342900">
              <a:buAutoNum type="arabicPeriod"/>
            </a:pPr>
            <a:endParaRPr lang="en-US" dirty="0"/>
          </a:p>
          <a:p>
            <a:pPr marL="342900" indent="-342900">
              <a:buAutoNum type="arabicPeriod"/>
            </a:pPr>
            <a:endParaRPr lang="en-GB" dirty="0"/>
          </a:p>
        </p:txBody>
      </p:sp>
      <p:sp>
        <p:nvSpPr>
          <p:cNvPr id="4" name="Oval 3">
            <a:extLst>
              <a:ext uri="{FF2B5EF4-FFF2-40B4-BE49-F238E27FC236}">
                <a16:creationId xmlns:a16="http://schemas.microsoft.com/office/drawing/2014/main" id="{3E6A3160-3C8C-4C12-A571-5BE6A09B8A8A}"/>
              </a:ext>
            </a:extLst>
          </p:cNvPr>
          <p:cNvSpPr/>
          <p:nvPr/>
        </p:nvSpPr>
        <p:spPr>
          <a:xfrm>
            <a:off x="366794" y="3902768"/>
            <a:ext cx="2338305" cy="1873191"/>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099414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Arrow: U-Turn 9">
            <a:extLst>
              <a:ext uri="{FF2B5EF4-FFF2-40B4-BE49-F238E27FC236}">
                <a16:creationId xmlns:a16="http://schemas.microsoft.com/office/drawing/2014/main" id="{945EDD3F-4F88-4CB6-8DF3-26EFC11E8B45}"/>
              </a:ext>
            </a:extLst>
          </p:cNvPr>
          <p:cNvSpPr/>
          <p:nvPr/>
        </p:nvSpPr>
        <p:spPr>
          <a:xfrm>
            <a:off x="3094419" y="2753057"/>
            <a:ext cx="4419973" cy="3005928"/>
          </a:xfrm>
          <a:prstGeom prst="utur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2" name="Slide Number Placeholder 1">
            <a:extLst>
              <a:ext uri="{FF2B5EF4-FFF2-40B4-BE49-F238E27FC236}">
                <a16:creationId xmlns:a16="http://schemas.microsoft.com/office/drawing/2014/main" id="{81ED19BF-BA5E-4297-B9B2-9E03F163CA31}"/>
              </a:ext>
            </a:extLst>
          </p:cNvPr>
          <p:cNvSpPr>
            <a:spLocks noGrp="1"/>
          </p:cNvSpPr>
          <p:nvPr>
            <p:ph type="sldNum" sz="quarter" idx="4"/>
          </p:nvPr>
        </p:nvSpPr>
        <p:spPr/>
        <p:txBody>
          <a:bodyPr/>
          <a:lstStyle/>
          <a:p>
            <a:fld id="{D529EC27-616F-40BF-8143-3E83F30B7EC5}" type="slidenum">
              <a:rPr lang="ru-RU" smtClean="0"/>
              <a:pPr/>
              <a:t>9</a:t>
            </a:fld>
            <a:endParaRPr lang="ru-RU" dirty="0"/>
          </a:p>
        </p:txBody>
      </p:sp>
      <p:sp>
        <p:nvSpPr>
          <p:cNvPr id="3" name="Title 2">
            <a:extLst>
              <a:ext uri="{FF2B5EF4-FFF2-40B4-BE49-F238E27FC236}">
                <a16:creationId xmlns:a16="http://schemas.microsoft.com/office/drawing/2014/main" id="{CB6265C9-6043-4FCD-807D-DD6B6494830A}"/>
              </a:ext>
            </a:extLst>
          </p:cNvPr>
          <p:cNvSpPr>
            <a:spLocks noGrp="1"/>
          </p:cNvSpPr>
          <p:nvPr>
            <p:ph type="title"/>
          </p:nvPr>
        </p:nvSpPr>
        <p:spPr/>
        <p:txBody>
          <a:bodyPr/>
          <a:lstStyle/>
          <a:p>
            <a:r>
              <a:rPr lang="en-US" dirty="0"/>
              <a:t>I as a user want to…</a:t>
            </a:r>
            <a:endParaRPr lang="en-GB" dirty="0"/>
          </a:p>
        </p:txBody>
      </p:sp>
      <p:grpSp>
        <p:nvGrpSpPr>
          <p:cNvPr id="7" name="Group 6">
            <a:extLst>
              <a:ext uri="{FF2B5EF4-FFF2-40B4-BE49-F238E27FC236}">
                <a16:creationId xmlns:a16="http://schemas.microsoft.com/office/drawing/2014/main" id="{EF01DA80-2BB2-481D-82B3-EB4D24ED5A1E}"/>
              </a:ext>
            </a:extLst>
          </p:cNvPr>
          <p:cNvGrpSpPr/>
          <p:nvPr/>
        </p:nvGrpSpPr>
        <p:grpSpPr>
          <a:xfrm>
            <a:off x="4100734" y="3450849"/>
            <a:ext cx="2087002" cy="1802683"/>
            <a:chOff x="3612462" y="2905780"/>
            <a:chExt cx="2087002" cy="1802683"/>
          </a:xfrm>
        </p:grpSpPr>
        <p:pic>
          <p:nvPicPr>
            <p:cNvPr id="1028" name="Picture 4" descr="SysML - Vitech">
              <a:extLst>
                <a:ext uri="{FF2B5EF4-FFF2-40B4-BE49-F238E27FC236}">
                  <a16:creationId xmlns:a16="http://schemas.microsoft.com/office/drawing/2014/main" id="{591E1B8D-A4C2-42E2-A6A4-AED2BD0AD07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12462" y="3539416"/>
              <a:ext cx="2087002" cy="116904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FE7DC5B-F789-4999-9ABB-EEA2A446A62E}"/>
                </a:ext>
              </a:extLst>
            </p:cNvPr>
            <p:cNvSpPr txBox="1"/>
            <p:nvPr/>
          </p:nvSpPr>
          <p:spPr>
            <a:xfrm>
              <a:off x="4123677" y="2905780"/>
              <a:ext cx="896645" cy="523220"/>
            </a:xfrm>
            <a:prstGeom prst="rect">
              <a:avLst/>
            </a:prstGeom>
            <a:noFill/>
          </p:spPr>
          <p:txBody>
            <a:bodyPr wrap="square" rtlCol="0">
              <a:spAutoFit/>
            </a:bodyPr>
            <a:lstStyle/>
            <a:p>
              <a:r>
                <a:rPr lang="en-US" sz="2800" dirty="0"/>
                <a:t>SELT</a:t>
              </a:r>
              <a:endParaRPr lang="en-GB" sz="2800" dirty="0"/>
            </a:p>
          </p:txBody>
        </p:sp>
      </p:grpSp>
      <p:sp>
        <p:nvSpPr>
          <p:cNvPr id="8" name="TextBox 7">
            <a:extLst>
              <a:ext uri="{FF2B5EF4-FFF2-40B4-BE49-F238E27FC236}">
                <a16:creationId xmlns:a16="http://schemas.microsoft.com/office/drawing/2014/main" id="{8E849C0B-55ED-4859-A8FA-74393E2B6820}"/>
              </a:ext>
            </a:extLst>
          </p:cNvPr>
          <p:cNvSpPr txBox="1"/>
          <p:nvPr/>
        </p:nvSpPr>
        <p:spPr>
          <a:xfrm>
            <a:off x="1447060" y="2265909"/>
            <a:ext cx="1997476" cy="1446550"/>
          </a:xfrm>
          <a:prstGeom prst="rect">
            <a:avLst/>
          </a:prstGeom>
          <a:noFill/>
        </p:spPr>
        <p:txBody>
          <a:bodyPr wrap="square" rtlCol="0">
            <a:spAutoFit/>
          </a:bodyPr>
          <a:lstStyle/>
          <a:p>
            <a:r>
              <a:rPr lang="en-US" b="1" dirty="0"/>
              <a:t>System design.</a:t>
            </a:r>
          </a:p>
          <a:p>
            <a:r>
              <a:rPr lang="en-US" sz="1400" dirty="0"/>
              <a:t>I can design the system of interest. I shall be able to use any architecture description I want</a:t>
            </a:r>
          </a:p>
        </p:txBody>
      </p:sp>
      <p:sp>
        <p:nvSpPr>
          <p:cNvPr id="11" name="TextBox 10">
            <a:extLst>
              <a:ext uri="{FF2B5EF4-FFF2-40B4-BE49-F238E27FC236}">
                <a16:creationId xmlns:a16="http://schemas.microsoft.com/office/drawing/2014/main" id="{2AED144A-7878-4ED2-9C47-3F703C4FE091}"/>
              </a:ext>
            </a:extLst>
          </p:cNvPr>
          <p:cNvSpPr txBox="1"/>
          <p:nvPr/>
        </p:nvSpPr>
        <p:spPr>
          <a:xfrm>
            <a:off x="4156230" y="1430869"/>
            <a:ext cx="2466512" cy="1015663"/>
          </a:xfrm>
          <a:prstGeom prst="rect">
            <a:avLst/>
          </a:prstGeom>
          <a:noFill/>
        </p:spPr>
        <p:txBody>
          <a:bodyPr wrap="square" rtlCol="0">
            <a:spAutoFit/>
          </a:bodyPr>
          <a:lstStyle/>
          <a:p>
            <a:r>
              <a:rPr lang="en-US" b="1" dirty="0"/>
              <a:t>Project management</a:t>
            </a:r>
          </a:p>
          <a:p>
            <a:r>
              <a:rPr lang="en-US" sz="1400" dirty="0"/>
              <a:t>I shall be able to reference artifacts (architecture, concepts) assigning the tasks</a:t>
            </a:r>
          </a:p>
        </p:txBody>
      </p:sp>
      <p:sp>
        <p:nvSpPr>
          <p:cNvPr id="12" name="TextBox 11">
            <a:extLst>
              <a:ext uri="{FF2B5EF4-FFF2-40B4-BE49-F238E27FC236}">
                <a16:creationId xmlns:a16="http://schemas.microsoft.com/office/drawing/2014/main" id="{CD6C6D7C-E73E-4C96-8AC9-58424BF36DD1}"/>
              </a:ext>
            </a:extLst>
          </p:cNvPr>
          <p:cNvSpPr txBox="1"/>
          <p:nvPr/>
        </p:nvSpPr>
        <p:spPr>
          <a:xfrm>
            <a:off x="8069063" y="3712459"/>
            <a:ext cx="2974758" cy="1015663"/>
          </a:xfrm>
          <a:prstGeom prst="rect">
            <a:avLst/>
          </a:prstGeom>
          <a:noFill/>
        </p:spPr>
        <p:txBody>
          <a:bodyPr wrap="square" rtlCol="0">
            <a:spAutoFit/>
          </a:bodyPr>
          <a:lstStyle/>
          <a:p>
            <a:r>
              <a:rPr lang="en-US" b="1" dirty="0"/>
              <a:t>System monitoring</a:t>
            </a:r>
          </a:p>
          <a:p>
            <a:r>
              <a:rPr lang="en-US" sz="1400" dirty="0"/>
              <a:t>I want to monitor the changes of the system notifying elements impacted by that change </a:t>
            </a:r>
          </a:p>
        </p:txBody>
      </p:sp>
      <p:sp>
        <p:nvSpPr>
          <p:cNvPr id="13" name="TextBox 12">
            <a:extLst>
              <a:ext uri="{FF2B5EF4-FFF2-40B4-BE49-F238E27FC236}">
                <a16:creationId xmlns:a16="http://schemas.microsoft.com/office/drawing/2014/main" id="{1651338C-A2BB-475D-A9C7-588983372483}"/>
              </a:ext>
            </a:extLst>
          </p:cNvPr>
          <p:cNvSpPr txBox="1"/>
          <p:nvPr/>
        </p:nvSpPr>
        <p:spPr>
          <a:xfrm>
            <a:off x="6849121" y="2032362"/>
            <a:ext cx="2649985" cy="1723549"/>
          </a:xfrm>
          <a:prstGeom prst="rect">
            <a:avLst/>
          </a:prstGeom>
          <a:noFill/>
        </p:spPr>
        <p:txBody>
          <a:bodyPr wrap="square" rtlCol="0">
            <a:spAutoFit/>
          </a:bodyPr>
          <a:lstStyle/>
          <a:p>
            <a:r>
              <a:rPr lang="en-US" b="1" dirty="0"/>
              <a:t>Communication and collaboration</a:t>
            </a:r>
          </a:p>
          <a:p>
            <a:r>
              <a:rPr lang="en-US" sz="1400" dirty="0"/>
              <a:t>I want multiple users are able to interact with my architecture in the same time, leaving note and concerned directly linked to artifacts</a:t>
            </a:r>
          </a:p>
        </p:txBody>
      </p:sp>
      <p:sp>
        <p:nvSpPr>
          <p:cNvPr id="14" name="TextBox 13">
            <a:extLst>
              <a:ext uri="{FF2B5EF4-FFF2-40B4-BE49-F238E27FC236}">
                <a16:creationId xmlns:a16="http://schemas.microsoft.com/office/drawing/2014/main" id="{B44DC504-514C-4C88-9301-75320CA34AD2}"/>
              </a:ext>
            </a:extLst>
          </p:cNvPr>
          <p:cNvSpPr txBox="1"/>
          <p:nvPr/>
        </p:nvSpPr>
        <p:spPr>
          <a:xfrm>
            <a:off x="7240479" y="4825638"/>
            <a:ext cx="2974757" cy="1015663"/>
          </a:xfrm>
          <a:prstGeom prst="rect">
            <a:avLst/>
          </a:prstGeom>
          <a:noFill/>
        </p:spPr>
        <p:txBody>
          <a:bodyPr wrap="square" rtlCol="0">
            <a:spAutoFit/>
          </a:bodyPr>
          <a:lstStyle/>
          <a:p>
            <a:r>
              <a:rPr lang="en-US" b="1" dirty="0"/>
              <a:t>Knowledge base </a:t>
            </a:r>
          </a:p>
          <a:p>
            <a:r>
              <a:rPr lang="en-US" sz="1400" dirty="0"/>
              <a:t>I want to store the project knowledge and other in structured form, so I’m able to search for related data </a:t>
            </a:r>
          </a:p>
        </p:txBody>
      </p:sp>
      <p:sp>
        <p:nvSpPr>
          <p:cNvPr id="15" name="TextBox 14">
            <a:extLst>
              <a:ext uri="{FF2B5EF4-FFF2-40B4-BE49-F238E27FC236}">
                <a16:creationId xmlns:a16="http://schemas.microsoft.com/office/drawing/2014/main" id="{84162572-FD8B-4D42-9AC6-6563BFFB3DBB}"/>
              </a:ext>
            </a:extLst>
          </p:cNvPr>
          <p:cNvSpPr txBox="1"/>
          <p:nvPr/>
        </p:nvSpPr>
        <p:spPr>
          <a:xfrm>
            <a:off x="838201" y="4456306"/>
            <a:ext cx="1997476" cy="1446550"/>
          </a:xfrm>
          <a:prstGeom prst="rect">
            <a:avLst/>
          </a:prstGeom>
          <a:noFill/>
        </p:spPr>
        <p:txBody>
          <a:bodyPr wrap="square" rtlCol="0">
            <a:spAutoFit/>
          </a:bodyPr>
          <a:lstStyle/>
          <a:p>
            <a:r>
              <a:rPr lang="en-US" b="1" dirty="0"/>
              <a:t>Concept definition</a:t>
            </a:r>
          </a:p>
          <a:p>
            <a:r>
              <a:rPr lang="en-US" sz="1400" dirty="0"/>
              <a:t>I can describe the concept using model templates. It is solution-agnostic, so I have broad design </a:t>
            </a:r>
            <a:r>
              <a:rPr lang="en-US" sz="1400" dirty="0" err="1"/>
              <a:t>spase</a:t>
            </a:r>
            <a:endParaRPr lang="en-US" sz="1400" dirty="0"/>
          </a:p>
        </p:txBody>
      </p:sp>
      <mc:AlternateContent xmlns:mc="http://schemas.openxmlformats.org/markup-compatibility/2006">
        <mc:Choice xmlns:p14="http://schemas.microsoft.com/office/powerpoint/2010/main" Requires="p14">
          <p:contentPart p14:bwMode="auto" r:id="rId3">
            <p14:nvContentPartPr>
              <p14:cNvPr id="4" name="Ink 3">
                <a:extLst>
                  <a:ext uri="{FF2B5EF4-FFF2-40B4-BE49-F238E27FC236}">
                    <a16:creationId xmlns:a16="http://schemas.microsoft.com/office/drawing/2014/main" id="{6573A3C7-C892-4114-8440-AADA93A89959}"/>
                  </a:ext>
                </a:extLst>
              </p14:cNvPr>
              <p14:cNvContentPartPr/>
              <p14:nvPr/>
            </p14:nvContentPartPr>
            <p14:xfrm>
              <a:off x="8803080" y="3500280"/>
              <a:ext cx="834840" cy="397080"/>
            </p14:xfrm>
          </p:contentPart>
        </mc:Choice>
        <mc:Fallback>
          <p:pic>
            <p:nvPicPr>
              <p:cNvPr id="4" name="Ink 3">
                <a:extLst>
                  <a:ext uri="{FF2B5EF4-FFF2-40B4-BE49-F238E27FC236}">
                    <a16:creationId xmlns:a16="http://schemas.microsoft.com/office/drawing/2014/main" id="{6573A3C7-C892-4114-8440-AADA93A89959}"/>
                  </a:ext>
                </a:extLst>
              </p:cNvPr>
              <p:cNvPicPr/>
              <p:nvPr/>
            </p:nvPicPr>
            <p:blipFill>
              <a:blip r:embed="rId4"/>
              <a:stretch>
                <a:fillRect/>
              </a:stretch>
            </p:blipFill>
            <p:spPr>
              <a:xfrm>
                <a:off x="8793720" y="3490920"/>
                <a:ext cx="853560" cy="415800"/>
              </a:xfrm>
              <a:prstGeom prst="rect">
                <a:avLst/>
              </a:prstGeom>
            </p:spPr>
          </p:pic>
        </mc:Fallback>
      </mc:AlternateContent>
    </p:spTree>
    <p:extLst>
      <p:ext uri="{BB962C8B-B14F-4D97-AF65-F5344CB8AC3E}">
        <p14:creationId xmlns:p14="http://schemas.microsoft.com/office/powerpoint/2010/main" val="2050823272"/>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Презентация1.potx" id="{ED8FDE80-F701-496F-AAF8-97119C54BC19}" vid="{76173B28-46EF-4EFD-8857-B2426AEFDBE3}"/>
    </a:ext>
  </a:extLst>
</a:theme>
</file>

<file path=ppt/theme/theme2.xml><?xml version="1.0" encoding="utf-8"?>
<a:theme xmlns:a="http://schemas.openxmlformats.org/drawingml/2006/main" name="Специальное оформление">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moonserat">
      <a:majorFont>
        <a:latin typeface="Montserrat Medium"/>
        <a:ea typeface=""/>
        <a:cs typeface=""/>
      </a:majorFont>
      <a:minorFont>
        <a:latin typeface="Montserrat Medium"/>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49436</TotalTime>
  <Words>4488</Words>
  <Application>Microsoft Office PowerPoint</Application>
  <PresentationFormat>Widescreen</PresentationFormat>
  <Paragraphs>452</Paragraphs>
  <Slides>38</Slides>
  <Notes>8</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38</vt:i4>
      </vt:variant>
    </vt:vector>
  </HeadingPairs>
  <TitlesOfParts>
    <vt:vector size="51" baseType="lpstr">
      <vt:lpstr>Arial</vt:lpstr>
      <vt:lpstr>Arial Regular</vt:lpstr>
      <vt:lpstr>Calibri</vt:lpstr>
      <vt:lpstr>Calibri Light</vt:lpstr>
      <vt:lpstr>DINPro-Bold</vt:lpstr>
      <vt:lpstr>DINPro-Light</vt:lpstr>
      <vt:lpstr>DINPro-Medium</vt:lpstr>
      <vt:lpstr>DINPro-Regular</vt:lpstr>
      <vt:lpstr>Montserrat Medium</vt:lpstr>
      <vt:lpstr>Times New Roman</vt:lpstr>
      <vt:lpstr>Тема Office</vt:lpstr>
      <vt:lpstr>Специальное оформление</vt:lpstr>
      <vt:lpstr>Simple Light</vt:lpstr>
      <vt:lpstr>PowerPoint Presentation</vt:lpstr>
      <vt:lpstr>К обдумыванию-обсуждению</vt:lpstr>
      <vt:lpstr>What was done</vt:lpstr>
      <vt:lpstr>What was done</vt:lpstr>
      <vt:lpstr>Needs analysis phase. Customer journey map</vt:lpstr>
      <vt:lpstr>Needs analysis phase. Customer journey map</vt:lpstr>
      <vt:lpstr>“Basic-brick” refinement</vt:lpstr>
      <vt:lpstr>Vague-area</vt:lpstr>
      <vt:lpstr>I as a user want to…</vt:lpstr>
      <vt:lpstr>Ideation support</vt:lpstr>
      <vt:lpstr>Notion is dead…Other tools to support concept development</vt:lpstr>
      <vt:lpstr>Functionality for small team for concept development stage </vt:lpstr>
      <vt:lpstr>Potential selt implementation</vt:lpstr>
      <vt:lpstr>Potential selt implementation</vt:lpstr>
      <vt:lpstr>PowerPoint Presentation</vt:lpstr>
      <vt:lpstr>Plans of selt development</vt:lpstr>
      <vt:lpstr>Gearbox selt model</vt:lpstr>
      <vt:lpstr>Systems Engineering Lightweight Toolkit  – overview</vt:lpstr>
      <vt:lpstr>1. SELT – core requirements</vt:lpstr>
      <vt:lpstr>Essence of Engineering</vt:lpstr>
      <vt:lpstr>Basic engineering loop</vt:lpstr>
      <vt:lpstr>What Systems Engineering is ?!</vt:lpstr>
      <vt:lpstr>What SELT is ?  - core functional requirements</vt:lpstr>
      <vt:lpstr>How functional requirements could be implemented ?</vt:lpstr>
      <vt:lpstr>2. SELT – Systems Design Functions</vt:lpstr>
      <vt:lpstr>Core categories of the Systems Theory</vt:lpstr>
      <vt:lpstr>Metamodel of constituent - “basic brick” of a system representation, of Digital ConOps</vt:lpstr>
      <vt:lpstr>Uniformed and universal representation of a system, of ConOps of the system </vt:lpstr>
      <vt:lpstr>3. SELT – Design Process Organization Functions</vt:lpstr>
      <vt:lpstr>U</vt:lpstr>
      <vt:lpstr>PowerPoint Presentation</vt:lpstr>
      <vt:lpstr>SELT: CAD for system design – functional requirements</vt:lpstr>
      <vt:lpstr>SELT:</vt:lpstr>
      <vt:lpstr>Systems Engineering Activities along Lifecycle</vt:lpstr>
      <vt:lpstr>SELT – the product</vt:lpstr>
      <vt:lpstr>System engineering approach and scope of competitors’ analysis</vt:lpstr>
      <vt:lpstr>Concept Development Stage Phases </vt:lpstr>
      <vt:lpstr>Needs analysis phase. Concept development stage</vt:lpstr>
    </vt:vector>
  </TitlesOfParts>
  <Company>diakov.net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1</dc:creator>
  <cp:lastModifiedBy>Валентин Тихоненко</cp:lastModifiedBy>
  <cp:revision>818</cp:revision>
  <cp:lastPrinted>2023-11-26T12:38:30Z</cp:lastPrinted>
  <dcterms:created xsi:type="dcterms:W3CDTF">2019-02-01T09:40:05Z</dcterms:created>
  <dcterms:modified xsi:type="dcterms:W3CDTF">2024-08-28T18:12:54Z</dcterms:modified>
</cp:coreProperties>
</file>

<file path=docProps/thumbnail.jpeg>
</file>